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compatMode="1" saveSubsetFonts="1" autoCompressPictures="0">
  <p:sldMasterIdLst>
    <p:sldMasterId id="2147483648" r:id="rId1"/>
  </p:sldMasterIdLst>
  <p:notesMasterIdLst>
    <p:notesMasterId r:id="rId37"/>
  </p:notesMasterIdLst>
  <p:handoutMasterIdLst>
    <p:handoutMasterId r:id="rId38"/>
  </p:handoutMasterIdLst>
  <p:sldIdLst>
    <p:sldId id="350" r:id="rId2"/>
    <p:sldId id="298" r:id="rId3"/>
    <p:sldId id="429" r:id="rId4"/>
    <p:sldId id="433" r:id="rId5"/>
    <p:sldId id="401" r:id="rId6"/>
    <p:sldId id="408" r:id="rId7"/>
    <p:sldId id="426" r:id="rId8"/>
    <p:sldId id="398" r:id="rId9"/>
    <p:sldId id="282" r:id="rId10"/>
    <p:sldId id="327" r:id="rId11"/>
    <p:sldId id="352" r:id="rId12"/>
    <p:sldId id="358" r:id="rId13"/>
    <p:sldId id="434" r:id="rId14"/>
    <p:sldId id="430" r:id="rId15"/>
    <p:sldId id="416" r:id="rId16"/>
    <p:sldId id="355" r:id="rId17"/>
    <p:sldId id="431" r:id="rId18"/>
    <p:sldId id="318" r:id="rId19"/>
    <p:sldId id="424" r:id="rId20"/>
    <p:sldId id="320" r:id="rId21"/>
    <p:sldId id="435" r:id="rId22"/>
    <p:sldId id="257" r:id="rId23"/>
    <p:sldId id="417" r:id="rId24"/>
    <p:sldId id="413" r:id="rId25"/>
    <p:sldId id="436" r:id="rId26"/>
    <p:sldId id="267" r:id="rId27"/>
    <p:sldId id="420" r:id="rId28"/>
    <p:sldId id="440" r:id="rId29"/>
    <p:sldId id="427" r:id="rId30"/>
    <p:sldId id="432" r:id="rId31"/>
    <p:sldId id="425" r:id="rId32"/>
    <p:sldId id="438" r:id="rId33"/>
    <p:sldId id="439" r:id="rId34"/>
    <p:sldId id="441" r:id="rId35"/>
    <p:sldId id="392" r:id="rId36"/>
  </p:sldIdLst>
  <p:sldSz cx="9144000" cy="6858000" type="screen4x3"/>
  <p:notesSz cx="7010400" cy="9296400"/>
  <p:defaultTextStyle>
    <a:defPPr>
      <a:defRPr lang="en-US"/>
    </a:defPPr>
    <a:lvl1pPr algn="l" rtl="0" eaLnBrk="0" fontAlgn="base" hangingPunct="0">
      <a:spcBef>
        <a:spcPct val="0"/>
      </a:spcBef>
      <a:spcAft>
        <a:spcPct val="0"/>
      </a:spcAft>
      <a:defRPr sz="2400" kern="1200" baseline="30000">
        <a:solidFill>
          <a:schemeClr val="tx1"/>
        </a:solidFill>
        <a:latin typeface="Times New Roman" panose="02020603050405020304" pitchFamily="18" charset="0"/>
        <a:ea typeface="ＭＳ Ｐゴシック" panose="020B0600070205080204" pitchFamily="34" charset="-128"/>
        <a:cs typeface="+mn-cs"/>
      </a:defRPr>
    </a:lvl1pPr>
    <a:lvl2pPr marL="457200" algn="l" rtl="0" eaLnBrk="0" fontAlgn="base" hangingPunct="0">
      <a:spcBef>
        <a:spcPct val="0"/>
      </a:spcBef>
      <a:spcAft>
        <a:spcPct val="0"/>
      </a:spcAft>
      <a:defRPr sz="2400" kern="1200" baseline="30000">
        <a:solidFill>
          <a:schemeClr val="tx1"/>
        </a:solidFill>
        <a:latin typeface="Times New Roman" panose="02020603050405020304" pitchFamily="18" charset="0"/>
        <a:ea typeface="ＭＳ Ｐゴシック" panose="020B0600070205080204" pitchFamily="34" charset="-128"/>
        <a:cs typeface="+mn-cs"/>
      </a:defRPr>
    </a:lvl2pPr>
    <a:lvl3pPr marL="914400" algn="l" rtl="0" eaLnBrk="0" fontAlgn="base" hangingPunct="0">
      <a:spcBef>
        <a:spcPct val="0"/>
      </a:spcBef>
      <a:spcAft>
        <a:spcPct val="0"/>
      </a:spcAft>
      <a:defRPr sz="2400" kern="1200" baseline="30000">
        <a:solidFill>
          <a:schemeClr val="tx1"/>
        </a:solidFill>
        <a:latin typeface="Times New Roman" panose="02020603050405020304" pitchFamily="18" charset="0"/>
        <a:ea typeface="ＭＳ Ｐゴシック" panose="020B0600070205080204" pitchFamily="34" charset="-128"/>
        <a:cs typeface="+mn-cs"/>
      </a:defRPr>
    </a:lvl3pPr>
    <a:lvl4pPr marL="1371600" algn="l" rtl="0" eaLnBrk="0" fontAlgn="base" hangingPunct="0">
      <a:spcBef>
        <a:spcPct val="0"/>
      </a:spcBef>
      <a:spcAft>
        <a:spcPct val="0"/>
      </a:spcAft>
      <a:defRPr sz="2400" kern="1200" baseline="30000">
        <a:solidFill>
          <a:schemeClr val="tx1"/>
        </a:solidFill>
        <a:latin typeface="Times New Roman" panose="02020603050405020304" pitchFamily="18" charset="0"/>
        <a:ea typeface="ＭＳ Ｐゴシック" panose="020B0600070205080204" pitchFamily="34" charset="-128"/>
        <a:cs typeface="+mn-cs"/>
      </a:defRPr>
    </a:lvl4pPr>
    <a:lvl5pPr marL="1828800" algn="l" rtl="0" eaLnBrk="0" fontAlgn="base" hangingPunct="0">
      <a:spcBef>
        <a:spcPct val="0"/>
      </a:spcBef>
      <a:spcAft>
        <a:spcPct val="0"/>
      </a:spcAft>
      <a:defRPr sz="2400" kern="1200" baseline="30000">
        <a:solidFill>
          <a:schemeClr val="tx1"/>
        </a:solidFill>
        <a:latin typeface="Times New Roman" panose="02020603050405020304" pitchFamily="18" charset="0"/>
        <a:ea typeface="ＭＳ Ｐゴシック" panose="020B0600070205080204" pitchFamily="34" charset="-128"/>
        <a:cs typeface="+mn-cs"/>
      </a:defRPr>
    </a:lvl5pPr>
    <a:lvl6pPr marL="2286000" algn="l" defTabSz="914400" rtl="0" eaLnBrk="1" latinLnBrk="0" hangingPunct="1">
      <a:defRPr sz="2400" kern="1200" baseline="30000">
        <a:solidFill>
          <a:schemeClr val="tx1"/>
        </a:solidFill>
        <a:latin typeface="Times New Roman" panose="02020603050405020304" pitchFamily="18" charset="0"/>
        <a:ea typeface="ＭＳ Ｐゴシック" panose="020B0600070205080204" pitchFamily="34" charset="-128"/>
        <a:cs typeface="+mn-cs"/>
      </a:defRPr>
    </a:lvl6pPr>
    <a:lvl7pPr marL="2743200" algn="l" defTabSz="914400" rtl="0" eaLnBrk="1" latinLnBrk="0" hangingPunct="1">
      <a:defRPr sz="2400" kern="1200" baseline="30000">
        <a:solidFill>
          <a:schemeClr val="tx1"/>
        </a:solidFill>
        <a:latin typeface="Times New Roman" panose="02020603050405020304" pitchFamily="18" charset="0"/>
        <a:ea typeface="ＭＳ Ｐゴシック" panose="020B0600070205080204" pitchFamily="34" charset="-128"/>
        <a:cs typeface="+mn-cs"/>
      </a:defRPr>
    </a:lvl7pPr>
    <a:lvl8pPr marL="3200400" algn="l" defTabSz="914400" rtl="0" eaLnBrk="1" latinLnBrk="0" hangingPunct="1">
      <a:defRPr sz="2400" kern="1200" baseline="30000">
        <a:solidFill>
          <a:schemeClr val="tx1"/>
        </a:solidFill>
        <a:latin typeface="Times New Roman" panose="02020603050405020304" pitchFamily="18" charset="0"/>
        <a:ea typeface="ＭＳ Ｐゴシック" panose="020B0600070205080204" pitchFamily="34" charset="-128"/>
        <a:cs typeface="+mn-cs"/>
      </a:defRPr>
    </a:lvl8pPr>
    <a:lvl9pPr marL="3657600" algn="l" defTabSz="914400" rtl="0" eaLnBrk="1" latinLnBrk="0" hangingPunct="1">
      <a:defRPr sz="2400" kern="1200" baseline="30000">
        <a:solidFill>
          <a:schemeClr val="tx1"/>
        </a:solidFill>
        <a:latin typeface="Times New Roman" panose="02020603050405020304" pitchFamily="18"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870"/>
    <p:restoredTop sz="71748"/>
  </p:normalViewPr>
  <p:slideViewPr>
    <p:cSldViewPr>
      <p:cViewPr varScale="1">
        <p:scale>
          <a:sx n="57" d="100"/>
          <a:sy n="57" d="100"/>
        </p:scale>
        <p:origin x="3008" y="1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handoutMaster" Target="handoutMasters/handoutMaster1.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image" Target="../media/image4.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2.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620C6C2C-A454-4949-AA85-470375C73691}"/>
              </a:ext>
            </a:extLst>
          </p:cNvPr>
          <p:cNvSpPr>
            <a:spLocks noGrp="1" noChangeArrowheads="1"/>
          </p:cNvSpPr>
          <p:nvPr>
            <p:ph type="hdr" sz="quarter"/>
          </p:nvPr>
        </p:nvSpPr>
        <p:spPr bwMode="auto">
          <a:xfrm>
            <a:off x="0" y="0"/>
            <a:ext cx="3038475" cy="465138"/>
          </a:xfrm>
          <a:prstGeom prst="rect">
            <a:avLst/>
          </a:prstGeom>
          <a:noFill/>
          <a:ln w="9525">
            <a:noFill/>
            <a:miter lim="800000"/>
            <a:headEnd/>
            <a:tailEnd/>
          </a:ln>
          <a:effectLst/>
        </p:spPr>
        <p:txBody>
          <a:bodyPr vert="horz" wrap="square" lIns="93177" tIns="46589" rIns="93177" bIns="46589" numCol="1" anchor="t" anchorCtr="0" compatLnSpc="1">
            <a:prstTxWarp prst="textNoShape">
              <a:avLst/>
            </a:prstTxWarp>
          </a:bodyPr>
          <a:lstStyle>
            <a:lvl1pPr defTabSz="931863" eaLnBrk="1" hangingPunct="1">
              <a:defRPr sz="1200" baseline="0">
                <a:latin typeface="Times New Roman" pitchFamily="-107" charset="0"/>
                <a:ea typeface="+mn-ea"/>
                <a:cs typeface="+mn-cs"/>
              </a:defRPr>
            </a:lvl1pPr>
          </a:lstStyle>
          <a:p>
            <a:pPr>
              <a:defRPr/>
            </a:pPr>
            <a:endParaRPr lang="en-US"/>
          </a:p>
        </p:txBody>
      </p:sp>
      <p:sp>
        <p:nvSpPr>
          <p:cNvPr id="27651" name="Rectangle 3">
            <a:extLst>
              <a:ext uri="{FF2B5EF4-FFF2-40B4-BE49-F238E27FC236}">
                <a16:creationId xmlns:a16="http://schemas.microsoft.com/office/drawing/2014/main" id="{8305DAF8-7771-5547-918E-CF840AD32AA0}"/>
              </a:ext>
            </a:extLst>
          </p:cNvPr>
          <p:cNvSpPr>
            <a:spLocks noGrp="1" noChangeArrowheads="1"/>
          </p:cNvSpPr>
          <p:nvPr>
            <p:ph type="dt" sz="quarter" idx="1"/>
          </p:nvPr>
        </p:nvSpPr>
        <p:spPr bwMode="auto">
          <a:xfrm>
            <a:off x="3971925" y="0"/>
            <a:ext cx="3038475" cy="465138"/>
          </a:xfrm>
          <a:prstGeom prst="rect">
            <a:avLst/>
          </a:prstGeom>
          <a:noFill/>
          <a:ln w="9525">
            <a:noFill/>
            <a:miter lim="800000"/>
            <a:headEnd/>
            <a:tailEnd/>
          </a:ln>
          <a:effectLst/>
        </p:spPr>
        <p:txBody>
          <a:bodyPr vert="horz" wrap="square" lIns="93177" tIns="46589" rIns="93177" bIns="46589" numCol="1" anchor="t" anchorCtr="0" compatLnSpc="1">
            <a:prstTxWarp prst="textNoShape">
              <a:avLst/>
            </a:prstTxWarp>
          </a:bodyPr>
          <a:lstStyle>
            <a:lvl1pPr algn="r" defTabSz="931863" eaLnBrk="1" hangingPunct="1">
              <a:defRPr sz="1200" baseline="0">
                <a:latin typeface="Times New Roman" pitchFamily="-107" charset="0"/>
                <a:ea typeface="+mn-ea"/>
                <a:cs typeface="+mn-cs"/>
              </a:defRPr>
            </a:lvl1pPr>
          </a:lstStyle>
          <a:p>
            <a:pPr>
              <a:defRPr/>
            </a:pPr>
            <a:endParaRPr lang="en-US"/>
          </a:p>
        </p:txBody>
      </p:sp>
      <p:sp>
        <p:nvSpPr>
          <p:cNvPr id="27652" name="Rectangle 4">
            <a:extLst>
              <a:ext uri="{FF2B5EF4-FFF2-40B4-BE49-F238E27FC236}">
                <a16:creationId xmlns:a16="http://schemas.microsoft.com/office/drawing/2014/main" id="{FFB9AE26-8BAA-1549-A01F-E7CA52B5921D}"/>
              </a:ext>
            </a:extLst>
          </p:cNvPr>
          <p:cNvSpPr>
            <a:spLocks noGrp="1" noChangeArrowheads="1"/>
          </p:cNvSpPr>
          <p:nvPr>
            <p:ph type="ftr" sz="quarter" idx="2"/>
          </p:nvPr>
        </p:nvSpPr>
        <p:spPr bwMode="auto">
          <a:xfrm>
            <a:off x="0" y="8831263"/>
            <a:ext cx="3038475" cy="465137"/>
          </a:xfrm>
          <a:prstGeom prst="rect">
            <a:avLst/>
          </a:prstGeom>
          <a:noFill/>
          <a:ln w="9525">
            <a:noFill/>
            <a:miter lim="800000"/>
            <a:headEnd/>
            <a:tailEnd/>
          </a:ln>
          <a:effectLst/>
        </p:spPr>
        <p:txBody>
          <a:bodyPr vert="horz" wrap="square" lIns="93177" tIns="46589" rIns="93177" bIns="46589" numCol="1" anchor="b" anchorCtr="0" compatLnSpc="1">
            <a:prstTxWarp prst="textNoShape">
              <a:avLst/>
            </a:prstTxWarp>
          </a:bodyPr>
          <a:lstStyle>
            <a:lvl1pPr defTabSz="931863" eaLnBrk="1" hangingPunct="1">
              <a:defRPr sz="1200" baseline="0">
                <a:latin typeface="Times New Roman" pitchFamily="-107" charset="0"/>
                <a:ea typeface="+mn-ea"/>
                <a:cs typeface="+mn-cs"/>
              </a:defRPr>
            </a:lvl1pPr>
          </a:lstStyle>
          <a:p>
            <a:pPr>
              <a:defRPr/>
            </a:pPr>
            <a:endParaRPr lang="en-US"/>
          </a:p>
        </p:txBody>
      </p:sp>
      <p:sp>
        <p:nvSpPr>
          <p:cNvPr id="27653" name="Rectangle 5">
            <a:extLst>
              <a:ext uri="{FF2B5EF4-FFF2-40B4-BE49-F238E27FC236}">
                <a16:creationId xmlns:a16="http://schemas.microsoft.com/office/drawing/2014/main" id="{BD6EF57E-EAC1-1B47-9FFA-BEB1F3191993}"/>
              </a:ext>
            </a:extLst>
          </p:cNvPr>
          <p:cNvSpPr>
            <a:spLocks noGrp="1" noChangeArrowheads="1"/>
          </p:cNvSpPr>
          <p:nvPr>
            <p:ph type="sldNum" sz="quarter" idx="3"/>
          </p:nvPr>
        </p:nvSpPr>
        <p:spPr bwMode="auto">
          <a:xfrm>
            <a:off x="3971925" y="8831263"/>
            <a:ext cx="3038475" cy="465137"/>
          </a:xfrm>
          <a:prstGeom prst="rect">
            <a:avLst/>
          </a:prstGeom>
          <a:noFill/>
          <a:ln w="9525">
            <a:noFill/>
            <a:miter lim="800000"/>
            <a:headEnd/>
            <a:tailEnd/>
          </a:ln>
          <a:effectLst/>
        </p:spPr>
        <p:txBody>
          <a:bodyPr vert="horz" wrap="square" lIns="93177" tIns="46589" rIns="93177" bIns="46589" numCol="1" anchor="b" anchorCtr="0" compatLnSpc="1">
            <a:prstTxWarp prst="textNoShape">
              <a:avLst/>
            </a:prstTxWarp>
          </a:bodyPr>
          <a:lstStyle>
            <a:lvl1pPr algn="r" defTabSz="931863" eaLnBrk="1" hangingPunct="1">
              <a:defRPr sz="1200" baseline="0"/>
            </a:lvl1pPr>
          </a:lstStyle>
          <a:p>
            <a:pPr>
              <a:defRPr/>
            </a:pPr>
            <a:fld id="{49D1D9C7-13B1-714A-9640-F4BB623FFBA5}"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8242" name="Rectangle 2">
            <a:extLst>
              <a:ext uri="{FF2B5EF4-FFF2-40B4-BE49-F238E27FC236}">
                <a16:creationId xmlns:a16="http://schemas.microsoft.com/office/drawing/2014/main" id="{6035692E-2E4C-E74C-B848-D8CFB16973C5}"/>
              </a:ext>
            </a:extLst>
          </p:cNvPr>
          <p:cNvSpPr>
            <a:spLocks noGrp="1" noChangeArrowheads="1"/>
          </p:cNvSpPr>
          <p:nvPr>
            <p:ph type="hdr" sz="quarter"/>
          </p:nvPr>
        </p:nvSpPr>
        <p:spPr bwMode="auto">
          <a:xfrm>
            <a:off x="0" y="0"/>
            <a:ext cx="3038475" cy="465138"/>
          </a:xfrm>
          <a:prstGeom prst="rect">
            <a:avLst/>
          </a:prstGeom>
          <a:noFill/>
          <a:ln w="9525">
            <a:noFill/>
            <a:miter lim="800000"/>
            <a:headEnd/>
            <a:tailEnd/>
          </a:ln>
          <a:effectLst/>
        </p:spPr>
        <p:txBody>
          <a:bodyPr vert="horz" wrap="square" lIns="93177" tIns="46589" rIns="93177" bIns="46589" numCol="1" anchor="t" anchorCtr="0" compatLnSpc="1">
            <a:prstTxWarp prst="textNoShape">
              <a:avLst/>
            </a:prstTxWarp>
          </a:bodyPr>
          <a:lstStyle>
            <a:lvl1pPr defTabSz="931863" eaLnBrk="1" hangingPunct="1">
              <a:defRPr sz="1200" baseline="0">
                <a:latin typeface="Times New Roman" pitchFamily="-107" charset="0"/>
                <a:ea typeface="+mn-ea"/>
                <a:cs typeface="+mn-cs"/>
              </a:defRPr>
            </a:lvl1pPr>
          </a:lstStyle>
          <a:p>
            <a:pPr>
              <a:defRPr/>
            </a:pPr>
            <a:endParaRPr lang="en-US"/>
          </a:p>
        </p:txBody>
      </p:sp>
      <p:sp>
        <p:nvSpPr>
          <p:cNvPr id="138243" name="Rectangle 3">
            <a:extLst>
              <a:ext uri="{FF2B5EF4-FFF2-40B4-BE49-F238E27FC236}">
                <a16:creationId xmlns:a16="http://schemas.microsoft.com/office/drawing/2014/main" id="{63CCEDA5-C3FD-C949-AABD-59C2A4A8F40F}"/>
              </a:ext>
            </a:extLst>
          </p:cNvPr>
          <p:cNvSpPr>
            <a:spLocks noGrp="1" noChangeArrowheads="1"/>
          </p:cNvSpPr>
          <p:nvPr>
            <p:ph type="dt" idx="1"/>
          </p:nvPr>
        </p:nvSpPr>
        <p:spPr bwMode="auto">
          <a:xfrm>
            <a:off x="3970338" y="0"/>
            <a:ext cx="3038475" cy="465138"/>
          </a:xfrm>
          <a:prstGeom prst="rect">
            <a:avLst/>
          </a:prstGeom>
          <a:noFill/>
          <a:ln w="9525">
            <a:noFill/>
            <a:miter lim="800000"/>
            <a:headEnd/>
            <a:tailEnd/>
          </a:ln>
          <a:effectLst/>
        </p:spPr>
        <p:txBody>
          <a:bodyPr vert="horz" wrap="square" lIns="93177" tIns="46589" rIns="93177" bIns="46589" numCol="1" anchor="t" anchorCtr="0" compatLnSpc="1">
            <a:prstTxWarp prst="textNoShape">
              <a:avLst/>
            </a:prstTxWarp>
          </a:bodyPr>
          <a:lstStyle>
            <a:lvl1pPr algn="r" defTabSz="931863" eaLnBrk="1" hangingPunct="1">
              <a:defRPr sz="1200" baseline="0">
                <a:latin typeface="Times New Roman" pitchFamily="-107" charset="0"/>
                <a:ea typeface="+mn-ea"/>
                <a:cs typeface="+mn-cs"/>
              </a:defRPr>
            </a:lvl1pPr>
          </a:lstStyle>
          <a:p>
            <a:pPr>
              <a:defRPr/>
            </a:pPr>
            <a:endParaRPr lang="en-US"/>
          </a:p>
        </p:txBody>
      </p:sp>
      <p:sp>
        <p:nvSpPr>
          <p:cNvPr id="14340" name="Rectangle 4">
            <a:extLst>
              <a:ext uri="{FF2B5EF4-FFF2-40B4-BE49-F238E27FC236}">
                <a16:creationId xmlns:a16="http://schemas.microsoft.com/office/drawing/2014/main" id="{F3C5A462-608B-3646-A3A0-4DF44F568F2D}"/>
              </a:ext>
            </a:extLst>
          </p:cNvPr>
          <p:cNvSpPr>
            <a:spLocks noGrp="1" noRot="1" noChangeAspect="1" noChangeArrowheads="1" noTextEdit="1"/>
          </p:cNvSpPr>
          <p:nvPr>
            <p:ph type="sldImg" idx="2"/>
          </p:nvPr>
        </p:nvSpPr>
        <p:spPr bwMode="auto">
          <a:xfrm>
            <a:off x="1181100" y="696913"/>
            <a:ext cx="4648200" cy="34861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8245" name="Rectangle 5">
            <a:extLst>
              <a:ext uri="{FF2B5EF4-FFF2-40B4-BE49-F238E27FC236}">
                <a16:creationId xmlns:a16="http://schemas.microsoft.com/office/drawing/2014/main" id="{71A7C73E-7A54-8A42-8E2B-4ACE3E912638}"/>
              </a:ext>
            </a:extLst>
          </p:cNvPr>
          <p:cNvSpPr>
            <a:spLocks noGrp="1" noChangeArrowheads="1"/>
          </p:cNvSpPr>
          <p:nvPr>
            <p:ph type="body" sz="quarter" idx="3"/>
          </p:nvPr>
        </p:nvSpPr>
        <p:spPr bwMode="auto">
          <a:xfrm>
            <a:off x="701675" y="4416425"/>
            <a:ext cx="5607050" cy="4183063"/>
          </a:xfrm>
          <a:prstGeom prst="rect">
            <a:avLst/>
          </a:prstGeom>
          <a:noFill/>
          <a:ln w="9525">
            <a:noFill/>
            <a:miter lim="800000"/>
            <a:headEnd/>
            <a:tailEnd/>
          </a:ln>
          <a:effectLst/>
        </p:spPr>
        <p:txBody>
          <a:bodyPr vert="horz" wrap="square" lIns="93177" tIns="46589" rIns="93177" bIns="46589"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38246" name="Rectangle 6">
            <a:extLst>
              <a:ext uri="{FF2B5EF4-FFF2-40B4-BE49-F238E27FC236}">
                <a16:creationId xmlns:a16="http://schemas.microsoft.com/office/drawing/2014/main" id="{68DAE202-D1DD-3E43-B6DC-89FCA6C081F9}"/>
              </a:ext>
            </a:extLst>
          </p:cNvPr>
          <p:cNvSpPr>
            <a:spLocks noGrp="1" noChangeArrowheads="1"/>
          </p:cNvSpPr>
          <p:nvPr>
            <p:ph type="ftr" sz="quarter" idx="4"/>
          </p:nvPr>
        </p:nvSpPr>
        <p:spPr bwMode="auto">
          <a:xfrm>
            <a:off x="0" y="8829675"/>
            <a:ext cx="3038475" cy="465138"/>
          </a:xfrm>
          <a:prstGeom prst="rect">
            <a:avLst/>
          </a:prstGeom>
          <a:noFill/>
          <a:ln w="9525">
            <a:noFill/>
            <a:miter lim="800000"/>
            <a:headEnd/>
            <a:tailEnd/>
          </a:ln>
          <a:effectLst/>
        </p:spPr>
        <p:txBody>
          <a:bodyPr vert="horz" wrap="square" lIns="93177" tIns="46589" rIns="93177" bIns="46589" numCol="1" anchor="b" anchorCtr="0" compatLnSpc="1">
            <a:prstTxWarp prst="textNoShape">
              <a:avLst/>
            </a:prstTxWarp>
          </a:bodyPr>
          <a:lstStyle>
            <a:lvl1pPr defTabSz="931863" eaLnBrk="1" hangingPunct="1">
              <a:defRPr sz="1200" baseline="0">
                <a:latin typeface="Times New Roman" pitchFamily="-107" charset="0"/>
                <a:ea typeface="+mn-ea"/>
                <a:cs typeface="+mn-cs"/>
              </a:defRPr>
            </a:lvl1pPr>
          </a:lstStyle>
          <a:p>
            <a:pPr>
              <a:defRPr/>
            </a:pPr>
            <a:endParaRPr lang="en-US"/>
          </a:p>
        </p:txBody>
      </p:sp>
      <p:sp>
        <p:nvSpPr>
          <p:cNvPr id="138247" name="Rectangle 7">
            <a:extLst>
              <a:ext uri="{FF2B5EF4-FFF2-40B4-BE49-F238E27FC236}">
                <a16:creationId xmlns:a16="http://schemas.microsoft.com/office/drawing/2014/main" id="{9DF6E4D9-7D1D-A243-A30D-769BB5BF297C}"/>
              </a:ext>
            </a:extLst>
          </p:cNvPr>
          <p:cNvSpPr>
            <a:spLocks noGrp="1" noChangeArrowheads="1"/>
          </p:cNvSpPr>
          <p:nvPr>
            <p:ph type="sldNum" sz="quarter" idx="5"/>
          </p:nvPr>
        </p:nvSpPr>
        <p:spPr bwMode="auto">
          <a:xfrm>
            <a:off x="3970338" y="8829675"/>
            <a:ext cx="3038475" cy="465138"/>
          </a:xfrm>
          <a:prstGeom prst="rect">
            <a:avLst/>
          </a:prstGeom>
          <a:noFill/>
          <a:ln w="9525">
            <a:noFill/>
            <a:miter lim="800000"/>
            <a:headEnd/>
            <a:tailEnd/>
          </a:ln>
          <a:effectLst/>
        </p:spPr>
        <p:txBody>
          <a:bodyPr vert="horz" wrap="square" lIns="93177" tIns="46589" rIns="93177" bIns="46589" numCol="1" anchor="b" anchorCtr="0" compatLnSpc="1">
            <a:prstTxWarp prst="textNoShape">
              <a:avLst/>
            </a:prstTxWarp>
          </a:bodyPr>
          <a:lstStyle>
            <a:lvl1pPr algn="r" defTabSz="931863" eaLnBrk="1" hangingPunct="1">
              <a:defRPr sz="1200" baseline="0"/>
            </a:lvl1pPr>
          </a:lstStyle>
          <a:p>
            <a:pPr>
              <a:defRPr/>
            </a:pPr>
            <a:fld id="{960F3498-9EF7-4043-8A7C-37012E47B71F}"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07" charset="0"/>
        <a:ea typeface="ＭＳ Ｐゴシック" pitchFamily="-107" charset="-128"/>
        <a:cs typeface="ＭＳ Ｐゴシック" pitchFamily="-107" charset="-128"/>
      </a:defRPr>
    </a:lvl1pPr>
    <a:lvl2pPr marL="457200" algn="l" rtl="0" eaLnBrk="0" fontAlgn="base" hangingPunct="0">
      <a:spcBef>
        <a:spcPct val="30000"/>
      </a:spcBef>
      <a:spcAft>
        <a:spcPct val="0"/>
      </a:spcAft>
      <a:defRPr sz="1200" kern="1200">
        <a:solidFill>
          <a:schemeClr val="tx1"/>
        </a:solidFill>
        <a:latin typeface="Times New Roman" pitchFamily="-107" charset="0"/>
        <a:ea typeface="ＭＳ Ｐゴシック" pitchFamily="-107" charset="-128"/>
        <a:cs typeface="+mn-cs"/>
      </a:defRPr>
    </a:lvl2pPr>
    <a:lvl3pPr marL="914400" algn="l" rtl="0" eaLnBrk="0" fontAlgn="base" hangingPunct="0">
      <a:spcBef>
        <a:spcPct val="30000"/>
      </a:spcBef>
      <a:spcAft>
        <a:spcPct val="0"/>
      </a:spcAft>
      <a:defRPr sz="1200" kern="1200">
        <a:solidFill>
          <a:schemeClr val="tx1"/>
        </a:solidFill>
        <a:latin typeface="Times New Roman" pitchFamily="-107" charset="0"/>
        <a:ea typeface="ＭＳ Ｐゴシック" pitchFamily="-107" charset="-128"/>
        <a:cs typeface="+mn-cs"/>
      </a:defRPr>
    </a:lvl3pPr>
    <a:lvl4pPr marL="1371600" algn="l" rtl="0" eaLnBrk="0" fontAlgn="base" hangingPunct="0">
      <a:spcBef>
        <a:spcPct val="30000"/>
      </a:spcBef>
      <a:spcAft>
        <a:spcPct val="0"/>
      </a:spcAft>
      <a:defRPr sz="1200" kern="1200">
        <a:solidFill>
          <a:schemeClr val="tx1"/>
        </a:solidFill>
        <a:latin typeface="Times New Roman" pitchFamily="-107" charset="0"/>
        <a:ea typeface="ＭＳ Ｐゴシック" pitchFamily="-107" charset="-128"/>
        <a:cs typeface="+mn-cs"/>
      </a:defRPr>
    </a:lvl4pPr>
    <a:lvl5pPr marL="1828800" algn="l" rtl="0" eaLnBrk="0" fontAlgn="base" hangingPunct="0">
      <a:spcBef>
        <a:spcPct val="30000"/>
      </a:spcBef>
      <a:spcAft>
        <a:spcPct val="0"/>
      </a:spcAft>
      <a:defRPr sz="1200" kern="1200">
        <a:solidFill>
          <a:schemeClr val="tx1"/>
        </a:solidFill>
        <a:latin typeface="Times New Roman" pitchFamily="-107" charset="0"/>
        <a:ea typeface="ＭＳ Ｐゴシック" pitchFamily="-107"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8" Type="http://schemas.openxmlformats.org/officeDocument/2006/relationships/hyperlink" Target="https://en.wikipedia.org/wiki/Extended_evolutionary_synthesis#cite_note-:4-39" TargetMode="External"/><Relationship Id="rId13" Type="http://schemas.openxmlformats.org/officeDocument/2006/relationships/hyperlink" Target="https://en.wikipedia.org/wiki/Meme" TargetMode="External"/><Relationship Id="rId18" Type="http://schemas.openxmlformats.org/officeDocument/2006/relationships/hyperlink" Target="https://en.wikipedia.org/wiki/Evolvability" TargetMode="External"/><Relationship Id="rId26" Type="http://schemas.openxmlformats.org/officeDocument/2006/relationships/hyperlink" Target="https://en.wikipedia.org/wiki/Extended_evolutionary_synthesis#cite_note-58" TargetMode="External"/><Relationship Id="rId3" Type="http://schemas.openxmlformats.org/officeDocument/2006/relationships/hyperlink" Target="https://en.wikipedia.org/wiki/Phenotype" TargetMode="External"/><Relationship Id="rId21" Type="http://schemas.openxmlformats.org/officeDocument/2006/relationships/hyperlink" Target="https://en.wikipedia.org/wiki/Kin_selection" TargetMode="External"/><Relationship Id="rId7" Type="http://schemas.openxmlformats.org/officeDocument/2006/relationships/hyperlink" Target="https://en.wikipedia.org/wiki/Facilitated_variation" TargetMode="External"/><Relationship Id="rId12" Type="http://schemas.openxmlformats.org/officeDocument/2006/relationships/hyperlink" Target="https://en.wikipedia.org/wiki/Baldwin_effect" TargetMode="External"/><Relationship Id="rId17" Type="http://schemas.openxmlformats.org/officeDocument/2006/relationships/hyperlink" Target="https://en.wikipedia.org/wiki/Extended_evolutionary_synthesis#cite_note-56" TargetMode="External"/><Relationship Id="rId25" Type="http://schemas.openxmlformats.org/officeDocument/2006/relationships/hyperlink" Target="https://en.wikipedia.org/wiki/Extended_evolutionary_synthesis#cite_note-Pigliucci_2007-40" TargetMode="External"/><Relationship Id="rId2" Type="http://schemas.openxmlformats.org/officeDocument/2006/relationships/slide" Target="../slides/slide5.xml"/><Relationship Id="rId16" Type="http://schemas.openxmlformats.org/officeDocument/2006/relationships/hyperlink" Target="https://en.wikipedia.org/wiki/Non-Mendelian_inheritance" TargetMode="External"/><Relationship Id="rId20" Type="http://schemas.openxmlformats.org/officeDocument/2006/relationships/hyperlink" Target="https://en.wikipedia.org/wiki/Extended_evolutionary_synthesis#cite_note-57" TargetMode="External"/><Relationship Id="rId1" Type="http://schemas.openxmlformats.org/officeDocument/2006/relationships/notesMaster" Target="../notesMasters/notesMaster1.xml"/><Relationship Id="rId6" Type="http://schemas.openxmlformats.org/officeDocument/2006/relationships/hyperlink" Target="https://en.wikipedia.org/wiki/Neutral_theory_of_molecular_evolution" TargetMode="External"/><Relationship Id="rId11" Type="http://schemas.openxmlformats.org/officeDocument/2006/relationships/hyperlink" Target="https://en.wikipedia.org/wiki/Extended_evolutionary_synthesis#cite_note-:1-31" TargetMode="External"/><Relationship Id="rId24" Type="http://schemas.openxmlformats.org/officeDocument/2006/relationships/hyperlink" Target="https://en.wikipedia.org/wiki/Self-organization" TargetMode="External"/><Relationship Id="rId5" Type="http://schemas.openxmlformats.org/officeDocument/2006/relationships/hyperlink" Target="https://en.wikipedia.org/wiki/Extended_evolutionary_synthesis#cite_note-pigliucci-4" TargetMode="External"/><Relationship Id="rId15" Type="http://schemas.openxmlformats.org/officeDocument/2006/relationships/hyperlink" Target="https://en.wikipedia.org/wiki/Ecological_inheritance" TargetMode="External"/><Relationship Id="rId23" Type="http://schemas.openxmlformats.org/officeDocument/2006/relationships/hyperlink" Target="https://en.wikipedia.org/wiki/Group_selection#Multilevel_selection_theory" TargetMode="External"/><Relationship Id="rId10" Type="http://schemas.openxmlformats.org/officeDocument/2006/relationships/hyperlink" Target="https://en.wikipedia.org/wiki/Convergent_evolution" TargetMode="External"/><Relationship Id="rId19" Type="http://schemas.openxmlformats.org/officeDocument/2006/relationships/hyperlink" Target="https://en.wikipedia.org/wiki/Niche_construction" TargetMode="External"/><Relationship Id="rId4" Type="http://schemas.openxmlformats.org/officeDocument/2006/relationships/hyperlink" Target="https://en.wikipedia.org/wiki/Genotype" TargetMode="External"/><Relationship Id="rId9" Type="http://schemas.openxmlformats.org/officeDocument/2006/relationships/hyperlink" Target="https://en.wikipedia.org/wiki/Extended_evolutionary_synthesis#cite_note-55" TargetMode="External"/><Relationship Id="rId14" Type="http://schemas.openxmlformats.org/officeDocument/2006/relationships/hyperlink" Target="https://en.wikipedia.org/wiki/Transgenerational_epigenetic_inheritance" TargetMode="External"/><Relationship Id="rId22" Type="http://schemas.openxmlformats.org/officeDocument/2006/relationships/hyperlink" Target="https://en.wikipedia.org/wiki/Extended_evolutionary_synthesis#cite_note-beyonddna-3" TargetMode="External"/></Relationships>
</file>

<file path=ppt/notesSlides/_rels/notesSlide5.xml.rels><?xml version="1.0" encoding="UTF-8" standalone="yes"?>
<Relationships xmlns="http://schemas.openxmlformats.org/package/2006/relationships"><Relationship Id="rId8" Type="http://schemas.openxmlformats.org/officeDocument/2006/relationships/hyperlink" Target="https://en.wikipedia.org/wiki/Extended_evolutionary_synthesis#cite_note-:4-39" TargetMode="External"/><Relationship Id="rId13" Type="http://schemas.openxmlformats.org/officeDocument/2006/relationships/hyperlink" Target="https://en.wikipedia.org/wiki/Meme" TargetMode="External"/><Relationship Id="rId18" Type="http://schemas.openxmlformats.org/officeDocument/2006/relationships/hyperlink" Target="https://en.wikipedia.org/wiki/Evolvability" TargetMode="External"/><Relationship Id="rId26" Type="http://schemas.openxmlformats.org/officeDocument/2006/relationships/hyperlink" Target="https://en.wikipedia.org/wiki/Extended_evolutionary_synthesis#cite_note-58" TargetMode="External"/><Relationship Id="rId3" Type="http://schemas.openxmlformats.org/officeDocument/2006/relationships/hyperlink" Target="https://en.wikipedia.org/wiki/Phenotype" TargetMode="External"/><Relationship Id="rId21" Type="http://schemas.openxmlformats.org/officeDocument/2006/relationships/hyperlink" Target="https://en.wikipedia.org/wiki/Kin_selection" TargetMode="External"/><Relationship Id="rId7" Type="http://schemas.openxmlformats.org/officeDocument/2006/relationships/hyperlink" Target="https://en.wikipedia.org/wiki/Facilitated_variation" TargetMode="External"/><Relationship Id="rId12" Type="http://schemas.openxmlformats.org/officeDocument/2006/relationships/hyperlink" Target="https://en.wikipedia.org/wiki/Baldwin_effect" TargetMode="External"/><Relationship Id="rId17" Type="http://schemas.openxmlformats.org/officeDocument/2006/relationships/hyperlink" Target="https://en.wikipedia.org/wiki/Extended_evolutionary_synthesis#cite_note-56" TargetMode="External"/><Relationship Id="rId25" Type="http://schemas.openxmlformats.org/officeDocument/2006/relationships/hyperlink" Target="https://en.wikipedia.org/wiki/Extended_evolutionary_synthesis#cite_note-Pigliucci_2007-40" TargetMode="External"/><Relationship Id="rId2" Type="http://schemas.openxmlformats.org/officeDocument/2006/relationships/slide" Target="../slides/slide6.xml"/><Relationship Id="rId16" Type="http://schemas.openxmlformats.org/officeDocument/2006/relationships/hyperlink" Target="https://en.wikipedia.org/wiki/Non-Mendelian_inheritance" TargetMode="External"/><Relationship Id="rId20" Type="http://schemas.openxmlformats.org/officeDocument/2006/relationships/hyperlink" Target="https://en.wikipedia.org/wiki/Extended_evolutionary_synthesis#cite_note-57" TargetMode="External"/><Relationship Id="rId1" Type="http://schemas.openxmlformats.org/officeDocument/2006/relationships/notesMaster" Target="../notesMasters/notesMaster1.xml"/><Relationship Id="rId6" Type="http://schemas.openxmlformats.org/officeDocument/2006/relationships/hyperlink" Target="https://en.wikipedia.org/wiki/Neutral_theory_of_molecular_evolution" TargetMode="External"/><Relationship Id="rId11" Type="http://schemas.openxmlformats.org/officeDocument/2006/relationships/hyperlink" Target="https://en.wikipedia.org/wiki/Extended_evolutionary_synthesis#cite_note-:1-31" TargetMode="External"/><Relationship Id="rId24" Type="http://schemas.openxmlformats.org/officeDocument/2006/relationships/hyperlink" Target="https://en.wikipedia.org/wiki/Self-organization" TargetMode="External"/><Relationship Id="rId5" Type="http://schemas.openxmlformats.org/officeDocument/2006/relationships/hyperlink" Target="https://en.wikipedia.org/wiki/Extended_evolutionary_synthesis#cite_note-pigliucci-4" TargetMode="External"/><Relationship Id="rId15" Type="http://schemas.openxmlformats.org/officeDocument/2006/relationships/hyperlink" Target="https://en.wikipedia.org/wiki/Ecological_inheritance" TargetMode="External"/><Relationship Id="rId23" Type="http://schemas.openxmlformats.org/officeDocument/2006/relationships/hyperlink" Target="https://en.wikipedia.org/wiki/Group_selection#Multilevel_selection_theory" TargetMode="External"/><Relationship Id="rId10" Type="http://schemas.openxmlformats.org/officeDocument/2006/relationships/hyperlink" Target="https://en.wikipedia.org/wiki/Convergent_evolution" TargetMode="External"/><Relationship Id="rId19" Type="http://schemas.openxmlformats.org/officeDocument/2006/relationships/hyperlink" Target="https://en.wikipedia.org/wiki/Niche_construction" TargetMode="External"/><Relationship Id="rId4" Type="http://schemas.openxmlformats.org/officeDocument/2006/relationships/hyperlink" Target="https://en.wikipedia.org/wiki/Genotype" TargetMode="External"/><Relationship Id="rId9" Type="http://schemas.openxmlformats.org/officeDocument/2006/relationships/hyperlink" Target="https://en.wikipedia.org/wiki/Extended_evolutionary_synthesis#cite_note-55" TargetMode="External"/><Relationship Id="rId14" Type="http://schemas.openxmlformats.org/officeDocument/2006/relationships/hyperlink" Target="https://en.wikipedia.org/wiki/Transgenerational_epigenetic_inheritance" TargetMode="External"/><Relationship Id="rId22" Type="http://schemas.openxmlformats.org/officeDocument/2006/relationships/hyperlink" Target="https://en.wikipedia.org/wiki/Extended_evolutionary_synthesis#cite_note-beyonddna-3" TargetMode="External"/></Relationships>
</file>

<file path=ppt/notesSlides/_rels/notesSlide6.xml.rels><?xml version="1.0" encoding="UTF-8" standalone="yes"?>
<Relationships xmlns="http://schemas.openxmlformats.org/package/2006/relationships"><Relationship Id="rId8" Type="http://schemas.openxmlformats.org/officeDocument/2006/relationships/hyperlink" Target="https://en.wikipedia.org/wiki/Extended_evolutionary_synthesis#cite_note-:4-39" TargetMode="External"/><Relationship Id="rId13" Type="http://schemas.openxmlformats.org/officeDocument/2006/relationships/hyperlink" Target="https://en.wikipedia.org/wiki/Meme" TargetMode="External"/><Relationship Id="rId18" Type="http://schemas.openxmlformats.org/officeDocument/2006/relationships/hyperlink" Target="https://en.wikipedia.org/wiki/Evolvability" TargetMode="External"/><Relationship Id="rId26" Type="http://schemas.openxmlformats.org/officeDocument/2006/relationships/hyperlink" Target="https://en.wikipedia.org/wiki/Extended_evolutionary_synthesis#cite_note-58" TargetMode="External"/><Relationship Id="rId3" Type="http://schemas.openxmlformats.org/officeDocument/2006/relationships/hyperlink" Target="https://en.wikipedia.org/wiki/Phenotype" TargetMode="External"/><Relationship Id="rId21" Type="http://schemas.openxmlformats.org/officeDocument/2006/relationships/hyperlink" Target="https://en.wikipedia.org/wiki/Kin_selection" TargetMode="External"/><Relationship Id="rId7" Type="http://schemas.openxmlformats.org/officeDocument/2006/relationships/hyperlink" Target="https://en.wikipedia.org/wiki/Facilitated_variation" TargetMode="External"/><Relationship Id="rId12" Type="http://schemas.openxmlformats.org/officeDocument/2006/relationships/hyperlink" Target="https://en.wikipedia.org/wiki/Baldwin_effect" TargetMode="External"/><Relationship Id="rId17" Type="http://schemas.openxmlformats.org/officeDocument/2006/relationships/hyperlink" Target="https://en.wikipedia.org/wiki/Extended_evolutionary_synthesis#cite_note-56" TargetMode="External"/><Relationship Id="rId25" Type="http://schemas.openxmlformats.org/officeDocument/2006/relationships/hyperlink" Target="https://en.wikipedia.org/wiki/Extended_evolutionary_synthesis#cite_note-Pigliucci_2007-40" TargetMode="External"/><Relationship Id="rId2" Type="http://schemas.openxmlformats.org/officeDocument/2006/relationships/slide" Target="../slides/slide7.xml"/><Relationship Id="rId16" Type="http://schemas.openxmlformats.org/officeDocument/2006/relationships/hyperlink" Target="https://en.wikipedia.org/wiki/Non-Mendelian_inheritance" TargetMode="External"/><Relationship Id="rId20" Type="http://schemas.openxmlformats.org/officeDocument/2006/relationships/hyperlink" Target="https://en.wikipedia.org/wiki/Extended_evolutionary_synthesis#cite_note-57" TargetMode="External"/><Relationship Id="rId1" Type="http://schemas.openxmlformats.org/officeDocument/2006/relationships/notesMaster" Target="../notesMasters/notesMaster1.xml"/><Relationship Id="rId6" Type="http://schemas.openxmlformats.org/officeDocument/2006/relationships/hyperlink" Target="https://en.wikipedia.org/wiki/Neutral_theory_of_molecular_evolution" TargetMode="External"/><Relationship Id="rId11" Type="http://schemas.openxmlformats.org/officeDocument/2006/relationships/hyperlink" Target="https://en.wikipedia.org/wiki/Extended_evolutionary_synthesis#cite_note-:1-31" TargetMode="External"/><Relationship Id="rId24" Type="http://schemas.openxmlformats.org/officeDocument/2006/relationships/hyperlink" Target="https://en.wikipedia.org/wiki/Self-organization" TargetMode="External"/><Relationship Id="rId5" Type="http://schemas.openxmlformats.org/officeDocument/2006/relationships/hyperlink" Target="https://en.wikipedia.org/wiki/Extended_evolutionary_synthesis#cite_note-pigliucci-4" TargetMode="External"/><Relationship Id="rId15" Type="http://schemas.openxmlformats.org/officeDocument/2006/relationships/hyperlink" Target="https://en.wikipedia.org/wiki/Ecological_inheritance" TargetMode="External"/><Relationship Id="rId23" Type="http://schemas.openxmlformats.org/officeDocument/2006/relationships/hyperlink" Target="https://en.wikipedia.org/wiki/Group_selection#Multilevel_selection_theory" TargetMode="External"/><Relationship Id="rId10" Type="http://schemas.openxmlformats.org/officeDocument/2006/relationships/hyperlink" Target="https://en.wikipedia.org/wiki/Convergent_evolution" TargetMode="External"/><Relationship Id="rId19" Type="http://schemas.openxmlformats.org/officeDocument/2006/relationships/hyperlink" Target="https://en.wikipedia.org/wiki/Niche_construction" TargetMode="External"/><Relationship Id="rId4" Type="http://schemas.openxmlformats.org/officeDocument/2006/relationships/hyperlink" Target="https://en.wikipedia.org/wiki/Genotype" TargetMode="External"/><Relationship Id="rId9" Type="http://schemas.openxmlformats.org/officeDocument/2006/relationships/hyperlink" Target="https://en.wikipedia.org/wiki/Extended_evolutionary_synthesis#cite_note-55" TargetMode="External"/><Relationship Id="rId14" Type="http://schemas.openxmlformats.org/officeDocument/2006/relationships/hyperlink" Target="https://en.wikipedia.org/wiki/Transgenerational_epigenetic_inheritance" TargetMode="External"/><Relationship Id="rId22" Type="http://schemas.openxmlformats.org/officeDocument/2006/relationships/hyperlink" Target="https://en.wikipedia.org/wiki/Extended_evolutionary_synthesis#cite_note-beyonddna-3" TargetMode="External"/></Relationships>
</file>

<file path=ppt/notesSlides/_rels/notesSlide7.xml.rels><?xml version="1.0" encoding="UTF-8" standalone="yes"?>
<Relationships xmlns="http://schemas.openxmlformats.org/package/2006/relationships"><Relationship Id="rId3" Type="http://schemas.openxmlformats.org/officeDocument/2006/relationships/hyperlink" Target="javascript:openWindow('cr/366.htm');"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Slide Image Placeholder 1">
            <a:extLst>
              <a:ext uri="{FF2B5EF4-FFF2-40B4-BE49-F238E27FC236}">
                <a16:creationId xmlns:a16="http://schemas.microsoft.com/office/drawing/2014/main" id="{B813BA9D-4CB0-5240-A403-B9E816FA1DA9}"/>
              </a:ext>
            </a:extLst>
          </p:cNvPr>
          <p:cNvSpPr>
            <a:spLocks noGrp="1" noRot="1" noChangeAspect="1" noChangeArrowheads="1" noTextEdit="1"/>
          </p:cNvSpPr>
          <p:nvPr>
            <p:ph type="sldImg"/>
          </p:nvPr>
        </p:nvSpPr>
        <p:spPr>
          <a:ln/>
        </p:spPr>
      </p:sp>
      <p:sp>
        <p:nvSpPr>
          <p:cNvPr id="17410" name="Notes Placeholder 2">
            <a:extLst>
              <a:ext uri="{FF2B5EF4-FFF2-40B4-BE49-F238E27FC236}">
                <a16:creationId xmlns:a16="http://schemas.microsoft.com/office/drawing/2014/main" id="{7A953D16-CC88-2A47-8B41-56FBB8167C3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Times New Roman" panose="02020603050405020304" pitchFamily="18" charset="0"/>
                <a:ea typeface="ＭＳ Ｐゴシック" panose="020B0600070205080204" pitchFamily="34" charset="-128"/>
              </a:rPr>
              <a:t>What is Creation?</a:t>
            </a:r>
          </a:p>
          <a:p>
            <a:pPr lvl="1"/>
            <a:r>
              <a:rPr lang="en-US" altLang="en-US" sz="2400">
                <a:latin typeface="Times New Roman" panose="02020603050405020304" pitchFamily="18" charset="0"/>
                <a:ea typeface="ＭＳ Ｐゴシック" panose="020B0600070205080204" pitchFamily="34" charset="-128"/>
              </a:rPr>
              <a:t>A Catholic perspective</a:t>
            </a:r>
          </a:p>
          <a:p>
            <a:endParaRPr lang="en-US" altLang="en-US">
              <a:latin typeface="Times New Roman" panose="02020603050405020304" pitchFamily="18" charset="0"/>
              <a:ea typeface="ＭＳ Ｐゴシック" panose="020B0600070205080204" pitchFamily="34" charset="-128"/>
            </a:endParaRPr>
          </a:p>
          <a:p>
            <a:r>
              <a:rPr lang="en-US" altLang="en-US">
                <a:latin typeface="Times New Roman" panose="02020603050405020304" pitchFamily="18" charset="0"/>
                <a:ea typeface="ＭＳ Ｐゴシック" panose="020B0600070205080204" pitchFamily="34" charset="-128"/>
              </a:rPr>
              <a:t>Evolution </a:t>
            </a:r>
          </a:p>
          <a:p>
            <a:pPr lvl="1"/>
            <a:r>
              <a:rPr lang="en-US" altLang="en-US">
                <a:latin typeface="Times New Roman" panose="02020603050405020304" pitchFamily="18" charset="0"/>
                <a:ea typeface="ＭＳ Ｐゴシック" panose="020B0600070205080204" pitchFamily="34" charset="-128"/>
              </a:rPr>
              <a:t>Science of evolution vs philosophical claims made about evolution</a:t>
            </a:r>
          </a:p>
          <a:p>
            <a:pPr lvl="1"/>
            <a:endParaRPr lang="en-US" altLang="en-US">
              <a:latin typeface="Times New Roman" panose="02020603050405020304" pitchFamily="18" charset="0"/>
              <a:ea typeface="ＭＳ Ｐゴシック" panose="020B0600070205080204" pitchFamily="34" charset="-128"/>
            </a:endParaRPr>
          </a:p>
          <a:p>
            <a:r>
              <a:rPr lang="en-US" altLang="en-US">
                <a:latin typeface="Times New Roman" panose="02020603050405020304" pitchFamily="18" charset="0"/>
                <a:ea typeface="ＭＳ Ｐゴシック" panose="020B0600070205080204" pitchFamily="34" charset="-128"/>
              </a:rPr>
              <a:t>Overview of Church Teaching on Evolution</a:t>
            </a:r>
          </a:p>
          <a:p>
            <a:endParaRPr lang="en-US" altLang="en-US">
              <a:latin typeface="Times New Roman" panose="02020603050405020304" pitchFamily="18" charset="0"/>
              <a:ea typeface="ＭＳ Ｐゴシック" panose="020B0600070205080204" pitchFamily="34" charset="-128"/>
            </a:endParaRPr>
          </a:p>
          <a:p>
            <a:r>
              <a:rPr lang="en-US" altLang="en-US">
                <a:latin typeface="Times New Roman" panose="02020603050405020304" pitchFamily="18" charset="0"/>
                <a:ea typeface="ＭＳ Ｐゴシック" panose="020B0600070205080204" pitchFamily="34" charset="-128"/>
              </a:rPr>
              <a:t>Theological and philosophical questions about evolution</a:t>
            </a:r>
          </a:p>
          <a:p>
            <a:pPr lvl="1"/>
            <a:r>
              <a:rPr lang="en-US" altLang="en-US" sz="2400">
                <a:latin typeface="Times New Roman" panose="02020603050405020304" pitchFamily="18" charset="0"/>
                <a:ea typeface="ＭＳ Ｐゴシック" panose="020B0600070205080204" pitchFamily="34" charset="-128"/>
              </a:rPr>
              <a:t>Order and Purpose in Evolution?</a:t>
            </a:r>
          </a:p>
          <a:p>
            <a:pPr lvl="1"/>
            <a:r>
              <a:rPr lang="en-US" altLang="en-US" sz="2400">
                <a:latin typeface="Times New Roman" panose="02020603050405020304" pitchFamily="18" charset="0"/>
                <a:ea typeface="ＭＳ Ｐゴシック" panose="020B0600070205080204" pitchFamily="34" charset="-128"/>
              </a:rPr>
              <a:t>Human Origins and Original Sin</a:t>
            </a:r>
          </a:p>
        </p:txBody>
      </p:sp>
      <p:sp>
        <p:nvSpPr>
          <p:cNvPr id="17411" name="Slide Number Placeholder 3">
            <a:extLst>
              <a:ext uri="{FF2B5EF4-FFF2-40B4-BE49-F238E27FC236}">
                <a16:creationId xmlns:a16="http://schemas.microsoft.com/office/drawing/2014/main" id="{35C9724E-1AC2-0847-9C69-1B63AF4B9E7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defRPr sz="2400" baseline="30000">
                <a:solidFill>
                  <a:schemeClr val="tx1"/>
                </a:solidFill>
                <a:latin typeface="Times New Roman" panose="02020603050405020304" pitchFamily="18" charset="0"/>
                <a:ea typeface="ＭＳ Ｐゴシック" panose="020B0600070205080204" pitchFamily="34" charset="-128"/>
              </a:defRPr>
            </a:lvl1pPr>
            <a:lvl2pPr marL="742950" indent="-285750" defTabSz="931863">
              <a:defRPr sz="2400" baseline="30000">
                <a:solidFill>
                  <a:schemeClr val="tx1"/>
                </a:solidFill>
                <a:latin typeface="Times New Roman" panose="02020603050405020304" pitchFamily="18" charset="0"/>
                <a:ea typeface="ＭＳ Ｐゴシック" panose="020B0600070205080204" pitchFamily="34" charset="-128"/>
              </a:defRPr>
            </a:lvl2pPr>
            <a:lvl3pPr marL="1143000" indent="-228600" defTabSz="931863">
              <a:defRPr sz="2400" baseline="30000">
                <a:solidFill>
                  <a:schemeClr val="tx1"/>
                </a:solidFill>
                <a:latin typeface="Times New Roman" panose="02020603050405020304" pitchFamily="18" charset="0"/>
                <a:ea typeface="ＭＳ Ｐゴシック" panose="020B0600070205080204" pitchFamily="34" charset="-128"/>
              </a:defRPr>
            </a:lvl3pPr>
            <a:lvl4pPr marL="1600200" indent="-228600" defTabSz="931863">
              <a:defRPr sz="2400" baseline="30000">
                <a:solidFill>
                  <a:schemeClr val="tx1"/>
                </a:solidFill>
                <a:latin typeface="Times New Roman" panose="02020603050405020304" pitchFamily="18" charset="0"/>
                <a:ea typeface="ＭＳ Ｐゴシック" panose="020B0600070205080204" pitchFamily="34" charset="-128"/>
              </a:defRPr>
            </a:lvl4pPr>
            <a:lvl5pPr marL="2057400" indent="-228600" defTabSz="931863">
              <a:defRPr sz="2400" baseline="30000">
                <a:solidFill>
                  <a:schemeClr val="tx1"/>
                </a:solidFill>
                <a:latin typeface="Times New Roman" panose="02020603050405020304" pitchFamily="18" charset="0"/>
                <a:ea typeface="ＭＳ Ｐゴシック" panose="020B0600070205080204" pitchFamily="34" charset="-128"/>
              </a:defRPr>
            </a:lvl5pPr>
            <a:lvl6pPr marL="2514600" indent="-228600" defTabSz="931863" eaLnBrk="0" fontAlgn="base" hangingPunct="0">
              <a:spcBef>
                <a:spcPct val="0"/>
              </a:spcBef>
              <a:spcAft>
                <a:spcPct val="0"/>
              </a:spcAft>
              <a:defRPr sz="2400" baseline="30000">
                <a:solidFill>
                  <a:schemeClr val="tx1"/>
                </a:solidFill>
                <a:latin typeface="Times New Roman" panose="02020603050405020304" pitchFamily="18" charset="0"/>
                <a:ea typeface="ＭＳ Ｐゴシック" panose="020B0600070205080204" pitchFamily="34" charset="-128"/>
              </a:defRPr>
            </a:lvl6pPr>
            <a:lvl7pPr marL="2971800" indent="-228600" defTabSz="931863" eaLnBrk="0" fontAlgn="base" hangingPunct="0">
              <a:spcBef>
                <a:spcPct val="0"/>
              </a:spcBef>
              <a:spcAft>
                <a:spcPct val="0"/>
              </a:spcAft>
              <a:defRPr sz="2400" baseline="30000">
                <a:solidFill>
                  <a:schemeClr val="tx1"/>
                </a:solidFill>
                <a:latin typeface="Times New Roman" panose="02020603050405020304" pitchFamily="18" charset="0"/>
                <a:ea typeface="ＭＳ Ｐゴシック" panose="020B0600070205080204" pitchFamily="34" charset="-128"/>
              </a:defRPr>
            </a:lvl7pPr>
            <a:lvl8pPr marL="3429000" indent="-228600" defTabSz="931863" eaLnBrk="0" fontAlgn="base" hangingPunct="0">
              <a:spcBef>
                <a:spcPct val="0"/>
              </a:spcBef>
              <a:spcAft>
                <a:spcPct val="0"/>
              </a:spcAft>
              <a:defRPr sz="2400" baseline="30000">
                <a:solidFill>
                  <a:schemeClr val="tx1"/>
                </a:solidFill>
                <a:latin typeface="Times New Roman" panose="02020603050405020304" pitchFamily="18" charset="0"/>
                <a:ea typeface="ＭＳ Ｐゴシック" panose="020B0600070205080204" pitchFamily="34" charset="-128"/>
              </a:defRPr>
            </a:lvl8pPr>
            <a:lvl9pPr marL="3886200" indent="-228600" defTabSz="931863" eaLnBrk="0" fontAlgn="base" hangingPunct="0">
              <a:spcBef>
                <a:spcPct val="0"/>
              </a:spcBef>
              <a:spcAft>
                <a:spcPct val="0"/>
              </a:spcAft>
              <a:defRPr sz="2400" baseline="30000">
                <a:solidFill>
                  <a:schemeClr val="tx1"/>
                </a:solidFill>
                <a:latin typeface="Times New Roman" panose="02020603050405020304" pitchFamily="18" charset="0"/>
                <a:ea typeface="ＭＳ Ｐゴシック" panose="020B0600070205080204" pitchFamily="34" charset="-128"/>
              </a:defRPr>
            </a:lvl9pPr>
          </a:lstStyle>
          <a:p>
            <a:fld id="{821A47C1-FDF3-674B-BF0E-AC42B420AD53}" type="slidenum">
              <a:rPr lang="en-US" altLang="en-US" sz="1200" baseline="0" smtClean="0"/>
              <a:pPr/>
              <a:t>1</a:t>
            </a:fld>
            <a:endParaRPr lang="en-US" altLang="en-US" sz="1200" baseline="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Slide Image Placeholder 1">
            <a:extLst>
              <a:ext uri="{FF2B5EF4-FFF2-40B4-BE49-F238E27FC236}">
                <a16:creationId xmlns:a16="http://schemas.microsoft.com/office/drawing/2014/main" id="{BACB497F-EEEC-0644-8767-5EB6BAA3D7E2}"/>
              </a:ext>
            </a:extLst>
          </p:cNvPr>
          <p:cNvSpPr>
            <a:spLocks noGrp="1" noRot="1" noChangeAspect="1" noChangeArrowheads="1" noTextEdit="1"/>
          </p:cNvSpPr>
          <p:nvPr>
            <p:ph type="sldImg"/>
          </p:nvPr>
        </p:nvSpPr>
        <p:spPr>
          <a:ln/>
        </p:spPr>
      </p:sp>
      <p:sp>
        <p:nvSpPr>
          <p:cNvPr id="39938" name="Notes Placeholder 2">
            <a:extLst>
              <a:ext uri="{FF2B5EF4-FFF2-40B4-BE49-F238E27FC236}">
                <a16:creationId xmlns:a16="http://schemas.microsoft.com/office/drawing/2014/main" id="{8A198AE5-4644-D643-B60C-16F2C35BD32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i="1">
                <a:latin typeface="Times New Roman" panose="02020603050405020304" pitchFamily="18" charset="0"/>
                <a:ea typeface="ＭＳ Ｐゴシック" panose="020B0600070205080204" pitchFamily="34" charset="-128"/>
              </a:rPr>
              <a:t>Can we speak of a universal biochemistry? Are there viable alternatives, and do “decisions” at key points then pre-determine further evolutionary stages in a particular direction? If these “key points” do exist, how do we define them? Are there genuine “frozen accidents” of evolution? Are pre-biotic circumstances incidental, or central, to subsequent organic development?</a:t>
            </a:r>
            <a:br>
              <a:rPr lang="en-US" altLang="en-US" i="1">
                <a:latin typeface="Times New Roman" panose="02020603050405020304" pitchFamily="18" charset="0"/>
                <a:ea typeface="ＭＳ Ｐゴシック" panose="020B0600070205080204" pitchFamily="34" charset="-128"/>
              </a:rPr>
            </a:br>
            <a:br>
              <a:rPr lang="en-US" altLang="en-US" i="1">
                <a:latin typeface="Times New Roman" panose="02020603050405020304" pitchFamily="18" charset="0"/>
                <a:ea typeface="ＭＳ Ｐゴシック" panose="020B0600070205080204" pitchFamily="34" charset="-128"/>
              </a:rPr>
            </a:br>
            <a:r>
              <a:rPr lang="en-US" altLang="en-US" i="1">
                <a:latin typeface="Times New Roman" panose="02020603050405020304" pitchFamily="18" charset="0"/>
                <a:ea typeface="ＭＳ Ｐゴシック" panose="020B0600070205080204" pitchFamily="34" charset="-128"/>
              </a:rPr>
              <a:t>How do levels of complexity emerge, and are they inevitable? Can we envisage other types of complexity? Will any biosphere show features such as endosymbiosis, multicellularity (or indeed cells!), communication (including quorum sensing), ecological guilds, nervous systems, and societies? If so, are those on Earth of any wider significance?</a:t>
            </a:r>
            <a:br>
              <a:rPr lang="en-US" altLang="en-US">
                <a:latin typeface="Times New Roman" panose="02020603050405020304" pitchFamily="18" charset="0"/>
                <a:ea typeface="ＭＳ Ｐゴシック" panose="020B0600070205080204" pitchFamily="34" charset="-128"/>
              </a:rPr>
            </a:br>
            <a:br>
              <a:rPr lang="en-US" altLang="en-US">
                <a:latin typeface="Times New Roman" panose="02020603050405020304" pitchFamily="18" charset="0"/>
                <a:ea typeface="ＭＳ Ｐゴシック" panose="020B0600070205080204" pitchFamily="34" charset="-128"/>
              </a:rPr>
            </a:br>
            <a:r>
              <a:rPr lang="en-US" altLang="en-US" i="1">
                <a:latin typeface="Times New Roman" panose="02020603050405020304" pitchFamily="18" charset="0"/>
                <a:ea typeface="ＭＳ Ｐゴシック" panose="020B0600070205080204" pitchFamily="34" charset="-128"/>
              </a:rPr>
              <a:t>Can we properly define evolutionary constraints? Can we envisage genuine alternatives at any level of evolution? Do “decisions” at one level predispose evolution in particular directions? What is the role of evolutionary incumbency? Is it correct that any biosphere will be utterly unlike any other that exists? In other words, how are biological “hyperspaces” to be “navigated”?</a:t>
            </a:r>
            <a:br>
              <a:rPr lang="en-US" altLang="en-US">
                <a:latin typeface="Times New Roman" panose="02020603050405020304" pitchFamily="18" charset="0"/>
                <a:ea typeface="ＭＳ Ｐゴシック" panose="020B0600070205080204" pitchFamily="34" charset="-128"/>
              </a:rPr>
            </a:br>
            <a:br>
              <a:rPr lang="en-US" altLang="en-US">
                <a:latin typeface="Times New Roman" panose="02020603050405020304" pitchFamily="18" charset="0"/>
                <a:ea typeface="ＭＳ Ｐゴシック" panose="020B0600070205080204" pitchFamily="34" charset="-128"/>
              </a:rPr>
            </a:br>
            <a:r>
              <a:rPr lang="en-US" altLang="en-US" i="1">
                <a:latin typeface="Times New Roman" panose="02020603050405020304" pitchFamily="18" charset="0"/>
                <a:ea typeface="ＭＳ Ｐゴシック" panose="020B0600070205080204" pitchFamily="34" charset="-128"/>
              </a:rPr>
              <a:t>What does convergence tell us about evolution? How do we define convergence? How variable are evolutionary trajectories leading to similar outcomes? Is convergence at molecular levels significant? Are developmental pathways convergent? Does convergence at one biological level depend on convergence at another?</a:t>
            </a:r>
            <a:br>
              <a:rPr lang="en-US" altLang="en-US" i="1">
                <a:latin typeface="Times New Roman" panose="02020603050405020304" pitchFamily="18" charset="0"/>
                <a:ea typeface="ＭＳ Ｐゴシック" panose="020B0600070205080204" pitchFamily="34" charset="-128"/>
              </a:rPr>
            </a:br>
            <a:br>
              <a:rPr lang="en-US" altLang="en-US">
                <a:latin typeface="Times New Roman" panose="02020603050405020304" pitchFamily="18" charset="0"/>
                <a:ea typeface="ＭＳ Ｐゴシック" panose="020B0600070205080204" pitchFamily="34" charset="-128"/>
              </a:rPr>
            </a:br>
            <a:r>
              <a:rPr lang="en-US" altLang="en-US" i="1">
                <a:latin typeface="Times New Roman" panose="02020603050405020304" pitchFamily="18" charset="0"/>
                <a:ea typeface="ＭＳ Ｐゴシック" panose="020B0600070205080204" pitchFamily="34" charset="-128"/>
              </a:rPr>
              <a:t>How do we explain integrated adaptive units? Is symmorphosis a viable concept? Does concerted convergence have a general applicability? Is specialization always a “dead-end”? Are there general rules concerning the invasion of new adaptive zones?</a:t>
            </a:r>
            <a:br>
              <a:rPr lang="en-US" altLang="en-US" i="1">
                <a:latin typeface="Times New Roman" panose="02020603050405020304" pitchFamily="18" charset="0"/>
                <a:ea typeface="ＭＳ Ｐゴシック" panose="020B0600070205080204" pitchFamily="34" charset="-128"/>
              </a:rPr>
            </a:br>
            <a:br>
              <a:rPr lang="en-US" altLang="en-US">
                <a:latin typeface="Times New Roman" panose="02020603050405020304" pitchFamily="18" charset="0"/>
                <a:ea typeface="ＭＳ Ｐゴシック" panose="020B0600070205080204" pitchFamily="34" charset="-128"/>
              </a:rPr>
            </a:br>
            <a:r>
              <a:rPr lang="en-US" altLang="en-US" i="1">
                <a:latin typeface="Times New Roman" panose="02020603050405020304" pitchFamily="18" charset="0"/>
                <a:ea typeface="ＭＳ Ｐゴシック" panose="020B0600070205080204" pitchFamily="34" charset="-128"/>
              </a:rPr>
              <a:t>What do we mean by intelligence? Is intelligence an inevitable product of evolution? How many alternatives are there? Can we define an intelligence “space”? Is intelligence necessarily neural? Do particular intelligences have necessary co-adaptations?</a:t>
            </a:r>
            <a:br>
              <a:rPr lang="en-US" altLang="en-US" i="1">
                <a:latin typeface="Times New Roman" panose="02020603050405020304" pitchFamily="18" charset="0"/>
                <a:ea typeface="ＭＳ Ｐゴシック" panose="020B0600070205080204" pitchFamily="34" charset="-128"/>
              </a:rPr>
            </a:br>
            <a:br>
              <a:rPr lang="en-US" altLang="en-US">
                <a:latin typeface="Times New Roman" panose="02020603050405020304" pitchFamily="18" charset="0"/>
                <a:ea typeface="ＭＳ Ｐゴシック" panose="020B0600070205080204" pitchFamily="34" charset="-128"/>
              </a:rPr>
            </a:br>
            <a:r>
              <a:rPr lang="en-US" altLang="en-US" i="1">
                <a:latin typeface="Times New Roman" panose="02020603050405020304" pitchFamily="18" charset="0"/>
                <a:ea typeface="ＭＳ Ｐゴシック" panose="020B0600070205080204" pitchFamily="34" charset="-128"/>
              </a:rPr>
              <a:t>Is there a deep structure to biological systems? If there is, or potentially if we have reason to believe so, where do we go from here? Is a landscape metaphor redundant? How can we model hyper-dimensional biological spaces? Are there inevitable end-points? Are there optimal systems?</a:t>
            </a:r>
            <a:br>
              <a:rPr lang="en-US" altLang="en-US" i="1">
                <a:latin typeface="Times New Roman" panose="02020603050405020304" pitchFamily="18" charset="0"/>
                <a:ea typeface="ＭＳ Ｐゴシック" panose="020B0600070205080204" pitchFamily="34" charset="-128"/>
              </a:rPr>
            </a:br>
            <a:endParaRPr lang="en-US" altLang="en-US">
              <a:latin typeface="Times New Roman" panose="02020603050405020304" pitchFamily="18" charset="0"/>
              <a:ea typeface="ＭＳ Ｐゴシック" panose="020B0600070205080204" pitchFamily="34" charset="-128"/>
            </a:endParaRPr>
          </a:p>
        </p:txBody>
      </p:sp>
      <p:sp>
        <p:nvSpPr>
          <p:cNvPr id="39939" name="Slide Number Placeholder 3">
            <a:extLst>
              <a:ext uri="{FF2B5EF4-FFF2-40B4-BE49-F238E27FC236}">
                <a16:creationId xmlns:a16="http://schemas.microsoft.com/office/drawing/2014/main" id="{BAB35087-F38B-1141-A5E9-D103A48207B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defRPr sz="2400" baseline="30000">
                <a:solidFill>
                  <a:schemeClr val="tx1"/>
                </a:solidFill>
                <a:latin typeface="Times New Roman" panose="02020603050405020304" pitchFamily="18" charset="0"/>
                <a:ea typeface="ＭＳ Ｐゴシック" panose="020B0600070205080204" pitchFamily="34" charset="-128"/>
              </a:defRPr>
            </a:lvl1pPr>
            <a:lvl2pPr marL="742950" indent="-285750" defTabSz="931863">
              <a:defRPr sz="2400" baseline="30000">
                <a:solidFill>
                  <a:schemeClr val="tx1"/>
                </a:solidFill>
                <a:latin typeface="Times New Roman" panose="02020603050405020304" pitchFamily="18" charset="0"/>
                <a:ea typeface="ＭＳ Ｐゴシック" panose="020B0600070205080204" pitchFamily="34" charset="-128"/>
              </a:defRPr>
            </a:lvl2pPr>
            <a:lvl3pPr marL="1143000" indent="-228600" defTabSz="931863">
              <a:defRPr sz="2400" baseline="30000">
                <a:solidFill>
                  <a:schemeClr val="tx1"/>
                </a:solidFill>
                <a:latin typeface="Times New Roman" panose="02020603050405020304" pitchFamily="18" charset="0"/>
                <a:ea typeface="ＭＳ Ｐゴシック" panose="020B0600070205080204" pitchFamily="34" charset="-128"/>
              </a:defRPr>
            </a:lvl3pPr>
            <a:lvl4pPr marL="1600200" indent="-228600" defTabSz="931863">
              <a:defRPr sz="2400" baseline="30000">
                <a:solidFill>
                  <a:schemeClr val="tx1"/>
                </a:solidFill>
                <a:latin typeface="Times New Roman" panose="02020603050405020304" pitchFamily="18" charset="0"/>
                <a:ea typeface="ＭＳ Ｐゴシック" panose="020B0600070205080204" pitchFamily="34" charset="-128"/>
              </a:defRPr>
            </a:lvl4pPr>
            <a:lvl5pPr marL="2057400" indent="-228600" defTabSz="931863">
              <a:defRPr sz="2400" baseline="30000">
                <a:solidFill>
                  <a:schemeClr val="tx1"/>
                </a:solidFill>
                <a:latin typeface="Times New Roman" panose="02020603050405020304" pitchFamily="18" charset="0"/>
                <a:ea typeface="ＭＳ Ｐゴシック" panose="020B0600070205080204" pitchFamily="34" charset="-128"/>
              </a:defRPr>
            </a:lvl5pPr>
            <a:lvl6pPr marL="2514600" indent="-228600" defTabSz="931863" eaLnBrk="0" fontAlgn="base" hangingPunct="0">
              <a:spcBef>
                <a:spcPct val="0"/>
              </a:spcBef>
              <a:spcAft>
                <a:spcPct val="0"/>
              </a:spcAft>
              <a:defRPr sz="2400" baseline="30000">
                <a:solidFill>
                  <a:schemeClr val="tx1"/>
                </a:solidFill>
                <a:latin typeface="Times New Roman" panose="02020603050405020304" pitchFamily="18" charset="0"/>
                <a:ea typeface="ＭＳ Ｐゴシック" panose="020B0600070205080204" pitchFamily="34" charset="-128"/>
              </a:defRPr>
            </a:lvl6pPr>
            <a:lvl7pPr marL="2971800" indent="-228600" defTabSz="931863" eaLnBrk="0" fontAlgn="base" hangingPunct="0">
              <a:spcBef>
                <a:spcPct val="0"/>
              </a:spcBef>
              <a:spcAft>
                <a:spcPct val="0"/>
              </a:spcAft>
              <a:defRPr sz="2400" baseline="30000">
                <a:solidFill>
                  <a:schemeClr val="tx1"/>
                </a:solidFill>
                <a:latin typeface="Times New Roman" panose="02020603050405020304" pitchFamily="18" charset="0"/>
                <a:ea typeface="ＭＳ Ｐゴシック" panose="020B0600070205080204" pitchFamily="34" charset="-128"/>
              </a:defRPr>
            </a:lvl7pPr>
            <a:lvl8pPr marL="3429000" indent="-228600" defTabSz="931863" eaLnBrk="0" fontAlgn="base" hangingPunct="0">
              <a:spcBef>
                <a:spcPct val="0"/>
              </a:spcBef>
              <a:spcAft>
                <a:spcPct val="0"/>
              </a:spcAft>
              <a:defRPr sz="2400" baseline="30000">
                <a:solidFill>
                  <a:schemeClr val="tx1"/>
                </a:solidFill>
                <a:latin typeface="Times New Roman" panose="02020603050405020304" pitchFamily="18" charset="0"/>
                <a:ea typeface="ＭＳ Ｐゴシック" panose="020B0600070205080204" pitchFamily="34" charset="-128"/>
              </a:defRPr>
            </a:lvl8pPr>
            <a:lvl9pPr marL="3886200" indent="-228600" defTabSz="931863" eaLnBrk="0" fontAlgn="base" hangingPunct="0">
              <a:spcBef>
                <a:spcPct val="0"/>
              </a:spcBef>
              <a:spcAft>
                <a:spcPct val="0"/>
              </a:spcAft>
              <a:defRPr sz="2400" baseline="30000">
                <a:solidFill>
                  <a:schemeClr val="tx1"/>
                </a:solidFill>
                <a:latin typeface="Times New Roman" panose="02020603050405020304" pitchFamily="18" charset="0"/>
                <a:ea typeface="ＭＳ Ｐゴシック" panose="020B0600070205080204" pitchFamily="34" charset="-128"/>
              </a:defRPr>
            </a:lvl9pPr>
          </a:lstStyle>
          <a:p>
            <a:fld id="{B645CBD6-1D41-A945-942B-6608F6C2F147}" type="slidenum">
              <a:rPr lang="en-US" altLang="en-US" sz="1200" baseline="0" smtClean="0"/>
              <a:pPr/>
              <a:t>14</a:t>
            </a:fld>
            <a:endParaRPr lang="en-US" altLang="en-US" sz="1200" baseline="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Slide Image Placeholder 1">
            <a:extLst>
              <a:ext uri="{FF2B5EF4-FFF2-40B4-BE49-F238E27FC236}">
                <a16:creationId xmlns:a16="http://schemas.microsoft.com/office/drawing/2014/main" id="{F7977C3F-6C4A-B44B-BE8F-DE419994B6E0}"/>
              </a:ext>
            </a:extLst>
          </p:cNvPr>
          <p:cNvSpPr>
            <a:spLocks noGrp="1" noRot="1" noChangeAspect="1" noChangeArrowheads="1" noTextEdit="1"/>
          </p:cNvSpPr>
          <p:nvPr>
            <p:ph type="sldImg"/>
          </p:nvPr>
        </p:nvSpPr>
        <p:spPr>
          <a:ln/>
        </p:spPr>
      </p:sp>
      <p:sp>
        <p:nvSpPr>
          <p:cNvPr id="41986" name="Notes Placeholder 2">
            <a:extLst>
              <a:ext uri="{FF2B5EF4-FFF2-40B4-BE49-F238E27FC236}">
                <a16:creationId xmlns:a16="http://schemas.microsoft.com/office/drawing/2014/main" id="{DFA8A5A0-3A76-8E49-9500-107786B1BA3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i="1">
                <a:latin typeface="Times New Roman" panose="02020603050405020304" pitchFamily="18" charset="0"/>
                <a:ea typeface="ＭＳ Ｐゴシック" panose="020B0600070205080204" pitchFamily="34" charset="-128"/>
              </a:rPr>
              <a:t>Can we speak of a universal biochemistry? Are there viable alternatives, and do “decisions” at key points then pre-determine further evolutionary stages in a particular direction? If these “key points” do exist, how do we define them? Are there genuine “frozen accidents” of evolution? Are pre-biotic circumstances incidental, or central, to subsequent organic development?</a:t>
            </a:r>
            <a:br>
              <a:rPr lang="en-US" altLang="en-US" i="1">
                <a:latin typeface="Times New Roman" panose="02020603050405020304" pitchFamily="18" charset="0"/>
                <a:ea typeface="ＭＳ Ｐゴシック" panose="020B0600070205080204" pitchFamily="34" charset="-128"/>
              </a:rPr>
            </a:br>
            <a:br>
              <a:rPr lang="en-US" altLang="en-US" i="1">
                <a:latin typeface="Times New Roman" panose="02020603050405020304" pitchFamily="18" charset="0"/>
                <a:ea typeface="ＭＳ Ｐゴシック" panose="020B0600070205080204" pitchFamily="34" charset="-128"/>
              </a:rPr>
            </a:br>
            <a:r>
              <a:rPr lang="en-US" altLang="en-US" i="1">
                <a:latin typeface="Times New Roman" panose="02020603050405020304" pitchFamily="18" charset="0"/>
                <a:ea typeface="ＭＳ Ｐゴシック" panose="020B0600070205080204" pitchFamily="34" charset="-128"/>
              </a:rPr>
              <a:t>How do levels of complexity emerge, and are they inevitable? Can we envisage other types of complexity? Will any biosphere show features such as endosymbiosis, multicellularity (or indeed cells!), communication (including quorum sensing), ecological guilds, nervous systems, and societies? If so, are those on Earth of any wider significance?</a:t>
            </a:r>
            <a:br>
              <a:rPr lang="en-US" altLang="en-US">
                <a:latin typeface="Times New Roman" panose="02020603050405020304" pitchFamily="18" charset="0"/>
                <a:ea typeface="ＭＳ Ｐゴシック" panose="020B0600070205080204" pitchFamily="34" charset="-128"/>
              </a:rPr>
            </a:br>
            <a:br>
              <a:rPr lang="en-US" altLang="en-US">
                <a:latin typeface="Times New Roman" panose="02020603050405020304" pitchFamily="18" charset="0"/>
                <a:ea typeface="ＭＳ Ｐゴシック" panose="020B0600070205080204" pitchFamily="34" charset="-128"/>
              </a:rPr>
            </a:br>
            <a:r>
              <a:rPr lang="en-US" altLang="en-US" i="1">
                <a:latin typeface="Times New Roman" panose="02020603050405020304" pitchFamily="18" charset="0"/>
                <a:ea typeface="ＭＳ Ｐゴシック" panose="020B0600070205080204" pitchFamily="34" charset="-128"/>
              </a:rPr>
              <a:t>Can we properly define evolutionary constraints? Can we envisage genuine alternatives at any level of evolution? Do “decisions” at one level predispose evolution in particular directions? What is the role of evolutionary incumbency? Is it correct that any biosphere will be utterly unlike any other that exists? In other words, how are biological “hyperspaces” to be “navigated”?</a:t>
            </a:r>
            <a:br>
              <a:rPr lang="en-US" altLang="en-US">
                <a:latin typeface="Times New Roman" panose="02020603050405020304" pitchFamily="18" charset="0"/>
                <a:ea typeface="ＭＳ Ｐゴシック" panose="020B0600070205080204" pitchFamily="34" charset="-128"/>
              </a:rPr>
            </a:br>
            <a:br>
              <a:rPr lang="en-US" altLang="en-US">
                <a:latin typeface="Times New Roman" panose="02020603050405020304" pitchFamily="18" charset="0"/>
                <a:ea typeface="ＭＳ Ｐゴシック" panose="020B0600070205080204" pitchFamily="34" charset="-128"/>
              </a:rPr>
            </a:br>
            <a:r>
              <a:rPr lang="en-US" altLang="en-US" i="1">
                <a:latin typeface="Times New Roman" panose="02020603050405020304" pitchFamily="18" charset="0"/>
                <a:ea typeface="ＭＳ Ｐゴシック" panose="020B0600070205080204" pitchFamily="34" charset="-128"/>
              </a:rPr>
              <a:t>What does convergence tell us about evolution? How do we define convergence? How variable are evolutionary trajectories leading to similar outcomes? Is convergence at molecular levels significant? Are developmental pathways convergent? Does convergence at one biological level depend on convergence at another?</a:t>
            </a:r>
            <a:br>
              <a:rPr lang="en-US" altLang="en-US" i="1">
                <a:latin typeface="Times New Roman" panose="02020603050405020304" pitchFamily="18" charset="0"/>
                <a:ea typeface="ＭＳ Ｐゴシック" panose="020B0600070205080204" pitchFamily="34" charset="-128"/>
              </a:rPr>
            </a:br>
            <a:br>
              <a:rPr lang="en-US" altLang="en-US">
                <a:latin typeface="Times New Roman" panose="02020603050405020304" pitchFamily="18" charset="0"/>
                <a:ea typeface="ＭＳ Ｐゴシック" panose="020B0600070205080204" pitchFamily="34" charset="-128"/>
              </a:rPr>
            </a:br>
            <a:r>
              <a:rPr lang="en-US" altLang="en-US" i="1">
                <a:latin typeface="Times New Roman" panose="02020603050405020304" pitchFamily="18" charset="0"/>
                <a:ea typeface="ＭＳ Ｐゴシック" panose="020B0600070205080204" pitchFamily="34" charset="-128"/>
              </a:rPr>
              <a:t>How do we explain integrated adaptive units? Is symmorphosis a viable concept? Does concerted convergence have a general applicability? Is specialization always a “dead-end”? Are there general rules concerning the invasion of new adaptive zones?</a:t>
            </a:r>
            <a:br>
              <a:rPr lang="en-US" altLang="en-US" i="1">
                <a:latin typeface="Times New Roman" panose="02020603050405020304" pitchFamily="18" charset="0"/>
                <a:ea typeface="ＭＳ Ｐゴシック" panose="020B0600070205080204" pitchFamily="34" charset="-128"/>
              </a:rPr>
            </a:br>
            <a:br>
              <a:rPr lang="en-US" altLang="en-US">
                <a:latin typeface="Times New Roman" panose="02020603050405020304" pitchFamily="18" charset="0"/>
                <a:ea typeface="ＭＳ Ｐゴシック" panose="020B0600070205080204" pitchFamily="34" charset="-128"/>
              </a:rPr>
            </a:br>
            <a:r>
              <a:rPr lang="en-US" altLang="en-US" i="1">
                <a:latin typeface="Times New Roman" panose="02020603050405020304" pitchFamily="18" charset="0"/>
                <a:ea typeface="ＭＳ Ｐゴシック" panose="020B0600070205080204" pitchFamily="34" charset="-128"/>
              </a:rPr>
              <a:t>What do we mean by intelligence? Is intelligence an inevitable product of evolution? How many alternatives are there? Can we define an intelligence “space”? Is intelligence necessarily neural? Do particular intelligences have necessary co-adaptations?</a:t>
            </a:r>
            <a:br>
              <a:rPr lang="en-US" altLang="en-US" i="1">
                <a:latin typeface="Times New Roman" panose="02020603050405020304" pitchFamily="18" charset="0"/>
                <a:ea typeface="ＭＳ Ｐゴシック" panose="020B0600070205080204" pitchFamily="34" charset="-128"/>
              </a:rPr>
            </a:br>
            <a:br>
              <a:rPr lang="en-US" altLang="en-US">
                <a:latin typeface="Times New Roman" panose="02020603050405020304" pitchFamily="18" charset="0"/>
                <a:ea typeface="ＭＳ Ｐゴシック" panose="020B0600070205080204" pitchFamily="34" charset="-128"/>
              </a:rPr>
            </a:br>
            <a:r>
              <a:rPr lang="en-US" altLang="en-US" i="1">
                <a:latin typeface="Times New Roman" panose="02020603050405020304" pitchFamily="18" charset="0"/>
                <a:ea typeface="ＭＳ Ｐゴシック" panose="020B0600070205080204" pitchFamily="34" charset="-128"/>
              </a:rPr>
              <a:t>Is there a deep structure to biological systems? If there is, or potentially if we have reason to believe so, where do we go from here? Is a landscape metaphor redundant? How can we model hyper-dimensional biological spaces? Are there inevitable end-points? Are there optimal systems?</a:t>
            </a:r>
            <a:br>
              <a:rPr lang="en-US" altLang="en-US" i="1">
                <a:latin typeface="Times New Roman" panose="02020603050405020304" pitchFamily="18" charset="0"/>
                <a:ea typeface="ＭＳ Ｐゴシック" panose="020B0600070205080204" pitchFamily="34" charset="-128"/>
              </a:rPr>
            </a:br>
            <a:endParaRPr lang="en-US" altLang="en-US">
              <a:latin typeface="Times New Roman" panose="02020603050405020304" pitchFamily="18" charset="0"/>
              <a:ea typeface="ＭＳ Ｐゴシック" panose="020B0600070205080204" pitchFamily="34" charset="-128"/>
            </a:endParaRPr>
          </a:p>
        </p:txBody>
      </p:sp>
      <p:sp>
        <p:nvSpPr>
          <p:cNvPr id="41987" name="Slide Number Placeholder 3">
            <a:extLst>
              <a:ext uri="{FF2B5EF4-FFF2-40B4-BE49-F238E27FC236}">
                <a16:creationId xmlns:a16="http://schemas.microsoft.com/office/drawing/2014/main" id="{267E6438-069F-424C-90A0-E7F61EE558C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defRPr sz="2400" baseline="30000">
                <a:solidFill>
                  <a:schemeClr val="tx1"/>
                </a:solidFill>
                <a:latin typeface="Times New Roman" panose="02020603050405020304" pitchFamily="18" charset="0"/>
                <a:ea typeface="ＭＳ Ｐゴシック" panose="020B0600070205080204" pitchFamily="34" charset="-128"/>
              </a:defRPr>
            </a:lvl1pPr>
            <a:lvl2pPr marL="742950" indent="-285750" defTabSz="931863">
              <a:defRPr sz="2400" baseline="30000">
                <a:solidFill>
                  <a:schemeClr val="tx1"/>
                </a:solidFill>
                <a:latin typeface="Times New Roman" panose="02020603050405020304" pitchFamily="18" charset="0"/>
                <a:ea typeface="ＭＳ Ｐゴシック" panose="020B0600070205080204" pitchFamily="34" charset="-128"/>
              </a:defRPr>
            </a:lvl2pPr>
            <a:lvl3pPr marL="1143000" indent="-228600" defTabSz="931863">
              <a:defRPr sz="2400" baseline="30000">
                <a:solidFill>
                  <a:schemeClr val="tx1"/>
                </a:solidFill>
                <a:latin typeface="Times New Roman" panose="02020603050405020304" pitchFamily="18" charset="0"/>
                <a:ea typeface="ＭＳ Ｐゴシック" panose="020B0600070205080204" pitchFamily="34" charset="-128"/>
              </a:defRPr>
            </a:lvl3pPr>
            <a:lvl4pPr marL="1600200" indent="-228600" defTabSz="931863">
              <a:defRPr sz="2400" baseline="30000">
                <a:solidFill>
                  <a:schemeClr val="tx1"/>
                </a:solidFill>
                <a:latin typeface="Times New Roman" panose="02020603050405020304" pitchFamily="18" charset="0"/>
                <a:ea typeface="ＭＳ Ｐゴシック" panose="020B0600070205080204" pitchFamily="34" charset="-128"/>
              </a:defRPr>
            </a:lvl4pPr>
            <a:lvl5pPr marL="2057400" indent="-228600" defTabSz="931863">
              <a:defRPr sz="2400" baseline="30000">
                <a:solidFill>
                  <a:schemeClr val="tx1"/>
                </a:solidFill>
                <a:latin typeface="Times New Roman" panose="02020603050405020304" pitchFamily="18" charset="0"/>
                <a:ea typeface="ＭＳ Ｐゴシック" panose="020B0600070205080204" pitchFamily="34" charset="-128"/>
              </a:defRPr>
            </a:lvl5pPr>
            <a:lvl6pPr marL="2514600" indent="-228600" defTabSz="931863" eaLnBrk="0" fontAlgn="base" hangingPunct="0">
              <a:spcBef>
                <a:spcPct val="0"/>
              </a:spcBef>
              <a:spcAft>
                <a:spcPct val="0"/>
              </a:spcAft>
              <a:defRPr sz="2400" baseline="30000">
                <a:solidFill>
                  <a:schemeClr val="tx1"/>
                </a:solidFill>
                <a:latin typeface="Times New Roman" panose="02020603050405020304" pitchFamily="18" charset="0"/>
                <a:ea typeface="ＭＳ Ｐゴシック" panose="020B0600070205080204" pitchFamily="34" charset="-128"/>
              </a:defRPr>
            </a:lvl6pPr>
            <a:lvl7pPr marL="2971800" indent="-228600" defTabSz="931863" eaLnBrk="0" fontAlgn="base" hangingPunct="0">
              <a:spcBef>
                <a:spcPct val="0"/>
              </a:spcBef>
              <a:spcAft>
                <a:spcPct val="0"/>
              </a:spcAft>
              <a:defRPr sz="2400" baseline="30000">
                <a:solidFill>
                  <a:schemeClr val="tx1"/>
                </a:solidFill>
                <a:latin typeface="Times New Roman" panose="02020603050405020304" pitchFamily="18" charset="0"/>
                <a:ea typeface="ＭＳ Ｐゴシック" panose="020B0600070205080204" pitchFamily="34" charset="-128"/>
              </a:defRPr>
            </a:lvl7pPr>
            <a:lvl8pPr marL="3429000" indent="-228600" defTabSz="931863" eaLnBrk="0" fontAlgn="base" hangingPunct="0">
              <a:spcBef>
                <a:spcPct val="0"/>
              </a:spcBef>
              <a:spcAft>
                <a:spcPct val="0"/>
              </a:spcAft>
              <a:defRPr sz="2400" baseline="30000">
                <a:solidFill>
                  <a:schemeClr val="tx1"/>
                </a:solidFill>
                <a:latin typeface="Times New Roman" panose="02020603050405020304" pitchFamily="18" charset="0"/>
                <a:ea typeface="ＭＳ Ｐゴシック" panose="020B0600070205080204" pitchFamily="34" charset="-128"/>
              </a:defRPr>
            </a:lvl8pPr>
            <a:lvl9pPr marL="3886200" indent="-228600" defTabSz="931863" eaLnBrk="0" fontAlgn="base" hangingPunct="0">
              <a:spcBef>
                <a:spcPct val="0"/>
              </a:spcBef>
              <a:spcAft>
                <a:spcPct val="0"/>
              </a:spcAft>
              <a:defRPr sz="2400" baseline="30000">
                <a:solidFill>
                  <a:schemeClr val="tx1"/>
                </a:solidFill>
                <a:latin typeface="Times New Roman" panose="02020603050405020304" pitchFamily="18" charset="0"/>
                <a:ea typeface="ＭＳ Ｐゴシック" panose="020B0600070205080204" pitchFamily="34" charset="-128"/>
              </a:defRPr>
            </a:lvl9pPr>
          </a:lstStyle>
          <a:p>
            <a:fld id="{32C5AB14-4EAD-3F4B-97C1-DB38AD1163A4}" type="slidenum">
              <a:rPr lang="en-US" altLang="en-US" sz="1200" baseline="0" smtClean="0"/>
              <a:pPr/>
              <a:t>15</a:t>
            </a:fld>
            <a:endParaRPr lang="en-US" altLang="en-US" sz="1200" baseline="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Slide Image Placeholder 1">
            <a:extLst>
              <a:ext uri="{FF2B5EF4-FFF2-40B4-BE49-F238E27FC236}">
                <a16:creationId xmlns:a16="http://schemas.microsoft.com/office/drawing/2014/main" id="{35012105-5FF3-124E-A26A-39CE50540F04}"/>
              </a:ext>
            </a:extLst>
          </p:cNvPr>
          <p:cNvSpPr>
            <a:spLocks noGrp="1" noRot="1" noChangeAspect="1" noChangeArrowheads="1" noTextEdit="1"/>
          </p:cNvSpPr>
          <p:nvPr>
            <p:ph type="sldImg"/>
          </p:nvPr>
        </p:nvSpPr>
        <p:spPr>
          <a:ln/>
        </p:spPr>
      </p:sp>
      <p:sp>
        <p:nvSpPr>
          <p:cNvPr id="44034" name="Notes Placeholder 2">
            <a:extLst>
              <a:ext uri="{FF2B5EF4-FFF2-40B4-BE49-F238E27FC236}">
                <a16:creationId xmlns:a16="http://schemas.microsoft.com/office/drawing/2014/main" id="{91ABF142-7BA6-4746-A1EF-F5A0994CFD2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Times New Roman" panose="02020603050405020304" pitchFamily="18" charset="0"/>
                <a:ea typeface="ＭＳ Ｐゴシック" panose="020B0600070205080204" pitchFamily="34" charset="-128"/>
              </a:rPr>
              <a:t>Aquinas describes more explicitly the relation of the first cause to the activity of the second cause: "[T]he activity by which the second cause causes an effect is caused by the first cause, 'for the first cause aids the second cause,' making it to act. Therefore, the first cause is more a cause than the second cause of that activity in virtue of which an effect is produced by the second cause."</a:t>
            </a:r>
            <a:r>
              <a:rPr lang="en-US" altLang="en-US" u="sng" baseline="30000">
                <a:latin typeface="Times New Roman" panose="02020603050405020304" pitchFamily="18" charset="0"/>
                <a:ea typeface="ＭＳ Ｐゴシック" panose="020B0600070205080204" pitchFamily="34" charset="-128"/>
              </a:rPr>
              <a:t>(72)</a:t>
            </a:r>
            <a:r>
              <a:rPr lang="en-US" altLang="en-US" u="sng">
                <a:latin typeface="Times New Roman" panose="02020603050405020304" pitchFamily="18" charset="0"/>
                <a:ea typeface="ＭＳ Ｐゴシック" panose="020B0600070205080204" pitchFamily="34" charset="-128"/>
              </a:rPr>
              <a:t> Aquinas notes that Proclus proves this principle "more explicitly" than </a:t>
            </a:r>
            <a:r>
              <a:rPr lang="en-US" altLang="en-US" i="1" u="sng">
                <a:latin typeface="Times New Roman" panose="02020603050405020304" pitchFamily="18" charset="0"/>
                <a:ea typeface="ＭＳ Ｐゴシック" panose="020B0600070205080204" pitchFamily="34" charset="-128"/>
              </a:rPr>
              <a:t>The Book of Causes.</a:t>
            </a:r>
            <a:r>
              <a:rPr lang="en-US" altLang="en-US" u="sng">
                <a:latin typeface="Times New Roman" panose="02020603050405020304" pitchFamily="18" charset="0"/>
                <a:ea typeface="ＭＳ Ｐゴシック" panose="020B0600070205080204" pitchFamily="34" charset="-128"/>
              </a:rPr>
              <a:t> Proclus points out that, because a second cause has its own substance from the first cause, it likewise has its power to act from the first cause. Since that power produces the effect, the fact that "the second cause is the cause of its effect is due to the first cause" and the first cause is therefore "more the cause of the effect than the second cause."</a:t>
            </a:r>
            <a:r>
              <a:rPr lang="en-US" altLang="en-US" u="sng" baseline="30000">
                <a:latin typeface="Times New Roman" panose="02020603050405020304" pitchFamily="18" charset="0"/>
                <a:ea typeface="ＭＳ Ｐゴシック" panose="020B0600070205080204" pitchFamily="34" charset="-128"/>
              </a:rPr>
              <a:t>(73)</a:t>
            </a:r>
            <a:r>
              <a:rPr lang="en-US" altLang="en-US" u="sng">
                <a:latin typeface="Times New Roman" panose="02020603050405020304" pitchFamily="18" charset="0"/>
                <a:ea typeface="ＭＳ Ｐゴシック" panose="020B0600070205080204" pitchFamily="34" charset="-128"/>
              </a:rPr>
              <a:t> Here, it is clear that the effect is produced by both the first and the second cause, but it is due primarily to the first cause which is the source of the substance and activity of the second.</a:t>
            </a:r>
          </a:p>
          <a:p>
            <a:endParaRPr lang="en-US" altLang="en-US" u="sng">
              <a:latin typeface="Times New Roman" panose="02020603050405020304" pitchFamily="18" charset="0"/>
              <a:ea typeface="ＭＳ Ｐゴシック" panose="020B0600070205080204" pitchFamily="34" charset="-128"/>
            </a:endParaRPr>
          </a:p>
          <a:p>
            <a:r>
              <a:rPr lang="en-US" altLang="en-US" u="sng">
                <a:latin typeface="Times New Roman" panose="02020603050405020304" pitchFamily="18" charset="0"/>
                <a:ea typeface="ＭＳ Ｐゴシック" panose="020B0600070205080204" pitchFamily="34" charset="-128"/>
              </a:rPr>
              <a:t>Miracles: actions of God that transcend the capacity of created things to act; natural causes are empowered to do what they cannot do. Empowering natural cause to do what they were originally intended to do by God. </a:t>
            </a:r>
          </a:p>
        </p:txBody>
      </p:sp>
      <p:sp>
        <p:nvSpPr>
          <p:cNvPr id="44035" name="Slide Number Placeholder 3">
            <a:extLst>
              <a:ext uri="{FF2B5EF4-FFF2-40B4-BE49-F238E27FC236}">
                <a16:creationId xmlns:a16="http://schemas.microsoft.com/office/drawing/2014/main" id="{138A6507-4EBC-EE48-895C-1908C4BEC71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defRPr sz="2400" baseline="30000">
                <a:solidFill>
                  <a:schemeClr val="tx1"/>
                </a:solidFill>
                <a:latin typeface="Times New Roman" panose="02020603050405020304" pitchFamily="18" charset="0"/>
                <a:ea typeface="ＭＳ Ｐゴシック" panose="020B0600070205080204" pitchFamily="34" charset="-128"/>
              </a:defRPr>
            </a:lvl1pPr>
            <a:lvl2pPr marL="742950" indent="-285750" defTabSz="931863">
              <a:defRPr sz="2400" baseline="30000">
                <a:solidFill>
                  <a:schemeClr val="tx1"/>
                </a:solidFill>
                <a:latin typeface="Times New Roman" panose="02020603050405020304" pitchFamily="18" charset="0"/>
                <a:ea typeface="ＭＳ Ｐゴシック" panose="020B0600070205080204" pitchFamily="34" charset="-128"/>
              </a:defRPr>
            </a:lvl2pPr>
            <a:lvl3pPr marL="1143000" indent="-228600" defTabSz="931863">
              <a:defRPr sz="2400" baseline="30000">
                <a:solidFill>
                  <a:schemeClr val="tx1"/>
                </a:solidFill>
                <a:latin typeface="Times New Roman" panose="02020603050405020304" pitchFamily="18" charset="0"/>
                <a:ea typeface="ＭＳ Ｐゴシック" panose="020B0600070205080204" pitchFamily="34" charset="-128"/>
              </a:defRPr>
            </a:lvl3pPr>
            <a:lvl4pPr marL="1600200" indent="-228600" defTabSz="931863">
              <a:defRPr sz="2400" baseline="30000">
                <a:solidFill>
                  <a:schemeClr val="tx1"/>
                </a:solidFill>
                <a:latin typeface="Times New Roman" panose="02020603050405020304" pitchFamily="18" charset="0"/>
                <a:ea typeface="ＭＳ Ｐゴシック" panose="020B0600070205080204" pitchFamily="34" charset="-128"/>
              </a:defRPr>
            </a:lvl4pPr>
            <a:lvl5pPr marL="2057400" indent="-228600" defTabSz="931863">
              <a:defRPr sz="2400" baseline="30000">
                <a:solidFill>
                  <a:schemeClr val="tx1"/>
                </a:solidFill>
                <a:latin typeface="Times New Roman" panose="02020603050405020304" pitchFamily="18" charset="0"/>
                <a:ea typeface="ＭＳ Ｐゴシック" panose="020B0600070205080204" pitchFamily="34" charset="-128"/>
              </a:defRPr>
            </a:lvl5pPr>
            <a:lvl6pPr marL="2514600" indent="-228600" defTabSz="931863" eaLnBrk="0" fontAlgn="base" hangingPunct="0">
              <a:spcBef>
                <a:spcPct val="0"/>
              </a:spcBef>
              <a:spcAft>
                <a:spcPct val="0"/>
              </a:spcAft>
              <a:defRPr sz="2400" baseline="30000">
                <a:solidFill>
                  <a:schemeClr val="tx1"/>
                </a:solidFill>
                <a:latin typeface="Times New Roman" panose="02020603050405020304" pitchFamily="18" charset="0"/>
                <a:ea typeface="ＭＳ Ｐゴシック" panose="020B0600070205080204" pitchFamily="34" charset="-128"/>
              </a:defRPr>
            </a:lvl6pPr>
            <a:lvl7pPr marL="2971800" indent="-228600" defTabSz="931863" eaLnBrk="0" fontAlgn="base" hangingPunct="0">
              <a:spcBef>
                <a:spcPct val="0"/>
              </a:spcBef>
              <a:spcAft>
                <a:spcPct val="0"/>
              </a:spcAft>
              <a:defRPr sz="2400" baseline="30000">
                <a:solidFill>
                  <a:schemeClr val="tx1"/>
                </a:solidFill>
                <a:latin typeface="Times New Roman" panose="02020603050405020304" pitchFamily="18" charset="0"/>
                <a:ea typeface="ＭＳ Ｐゴシック" panose="020B0600070205080204" pitchFamily="34" charset="-128"/>
              </a:defRPr>
            </a:lvl7pPr>
            <a:lvl8pPr marL="3429000" indent="-228600" defTabSz="931863" eaLnBrk="0" fontAlgn="base" hangingPunct="0">
              <a:spcBef>
                <a:spcPct val="0"/>
              </a:spcBef>
              <a:spcAft>
                <a:spcPct val="0"/>
              </a:spcAft>
              <a:defRPr sz="2400" baseline="30000">
                <a:solidFill>
                  <a:schemeClr val="tx1"/>
                </a:solidFill>
                <a:latin typeface="Times New Roman" panose="02020603050405020304" pitchFamily="18" charset="0"/>
                <a:ea typeface="ＭＳ Ｐゴシック" panose="020B0600070205080204" pitchFamily="34" charset="-128"/>
              </a:defRPr>
            </a:lvl8pPr>
            <a:lvl9pPr marL="3886200" indent="-228600" defTabSz="931863" eaLnBrk="0" fontAlgn="base" hangingPunct="0">
              <a:spcBef>
                <a:spcPct val="0"/>
              </a:spcBef>
              <a:spcAft>
                <a:spcPct val="0"/>
              </a:spcAft>
              <a:defRPr sz="2400" baseline="30000">
                <a:solidFill>
                  <a:schemeClr val="tx1"/>
                </a:solidFill>
                <a:latin typeface="Times New Roman" panose="02020603050405020304" pitchFamily="18" charset="0"/>
                <a:ea typeface="ＭＳ Ｐゴシック" panose="020B0600070205080204" pitchFamily="34" charset="-128"/>
              </a:defRPr>
            </a:lvl9pPr>
          </a:lstStyle>
          <a:p>
            <a:fld id="{A8D3CC14-4458-D245-ADD5-A7B837199909}" type="slidenum">
              <a:rPr lang="en-US" altLang="en-US" sz="1200" baseline="0" smtClean="0"/>
              <a:pPr/>
              <a:t>16</a:t>
            </a:fld>
            <a:endParaRPr lang="en-US" altLang="en-US" sz="1200" baseline="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Rectangle 7">
            <a:extLst>
              <a:ext uri="{FF2B5EF4-FFF2-40B4-BE49-F238E27FC236}">
                <a16:creationId xmlns:a16="http://schemas.microsoft.com/office/drawing/2014/main" id="{573A13C0-09B6-824A-A726-0E90E002F66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31863">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31863">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31863">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31863">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86261618-D4EA-5E4A-92B9-69B75053FAEF}" type="slidenum">
              <a:rPr lang="en-US" altLang="en-US" smtClean="0"/>
              <a:pPr>
                <a:spcBef>
                  <a:spcPct val="0"/>
                </a:spcBef>
              </a:pPr>
              <a:t>18</a:t>
            </a:fld>
            <a:endParaRPr lang="en-US" altLang="en-US"/>
          </a:p>
        </p:txBody>
      </p:sp>
      <p:sp>
        <p:nvSpPr>
          <p:cNvPr id="47106" name="Rectangle 2">
            <a:extLst>
              <a:ext uri="{FF2B5EF4-FFF2-40B4-BE49-F238E27FC236}">
                <a16:creationId xmlns:a16="http://schemas.microsoft.com/office/drawing/2014/main" id="{E49C7AE5-D1AC-324D-9F12-C01A282AF38F}"/>
              </a:ext>
            </a:extLst>
          </p:cNvPr>
          <p:cNvSpPr>
            <a:spLocks noGrp="1" noRot="1" noChangeAspect="1" noChangeArrowheads="1" noTextEdit="1"/>
          </p:cNvSpPr>
          <p:nvPr>
            <p:ph type="sldImg"/>
          </p:nvPr>
        </p:nvSpPr>
        <p:spPr>
          <a:ln/>
        </p:spPr>
      </p:sp>
      <p:sp>
        <p:nvSpPr>
          <p:cNvPr id="47107" name="Rectangle 3">
            <a:extLst>
              <a:ext uri="{FF2B5EF4-FFF2-40B4-BE49-F238E27FC236}">
                <a16:creationId xmlns:a16="http://schemas.microsoft.com/office/drawing/2014/main" id="{6670A921-762F-7E45-86EE-C4A07F858A7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Times New Roman" panose="02020603050405020304" pitchFamily="18" charset="0"/>
                <a:ea typeface="ＭＳ Ｐゴシック" panose="020B0600070205080204" pitchFamily="34" charset="-128"/>
              </a:rPr>
              <a:t>As Michael Denton describes it, in the case of the atoms there are </a:t>
            </a:r>
            <a:r>
              <a:rPr lang="ja-JP" altLang="en-US">
                <a:latin typeface="Times New Roman" panose="02020603050405020304" pitchFamily="18" charset="0"/>
                <a:ea typeface="ＭＳ Ｐゴシック" panose="020B0600070205080204" pitchFamily="34" charset="-128"/>
              </a:rPr>
              <a:t>“</a:t>
            </a:r>
            <a:r>
              <a:rPr lang="en-US" altLang="ja-JP">
                <a:latin typeface="Times New Roman" panose="02020603050405020304" pitchFamily="18" charset="0"/>
                <a:ea typeface="ＭＳ Ｐゴシック" panose="020B0600070205080204" pitchFamily="34" charset="-128"/>
              </a:rPr>
              <a:t>rules which govern the assembly of subatomic particles into atomic structures, and generate the finite set of 92 atoms which make up the periodic table of the elements,…[1]</a:t>
            </a:r>
            <a:r>
              <a:rPr lang="ja-JP" altLang="en-US">
                <a:latin typeface="Times New Roman" panose="02020603050405020304" pitchFamily="18" charset="0"/>
                <a:ea typeface="ＭＳ Ｐゴシック" panose="020B0600070205080204" pitchFamily="34" charset="-128"/>
              </a:rPr>
              <a:t>”</a:t>
            </a:r>
            <a:r>
              <a:rPr lang="en-US" altLang="ja-JP">
                <a:latin typeface="Times New Roman" panose="02020603050405020304" pitchFamily="18" charset="0"/>
                <a:ea typeface="ＭＳ Ｐゴシック" panose="020B0600070205080204" pitchFamily="34" charset="-128"/>
              </a:rPr>
              <a:t>  While it is possible to make other atoms by bombarding certain naturally occurring elements with particles, these man-made atoms tend to be short lived and are of little importance when it comes to understanding evolution. </a:t>
            </a:r>
            <a:br>
              <a:rPr lang="en-US" altLang="ja-JP">
                <a:latin typeface="Times New Roman" panose="02020603050405020304" pitchFamily="18" charset="0"/>
                <a:ea typeface="ＭＳ Ｐゴシック" panose="020B0600070205080204" pitchFamily="34" charset="-128"/>
              </a:rPr>
            </a:br>
            <a:r>
              <a:rPr lang="en-US" altLang="ja-JP">
                <a:latin typeface="Times New Roman" panose="02020603050405020304" pitchFamily="18" charset="0"/>
                <a:ea typeface="ＭＳ Ｐゴシック" panose="020B0600070205080204" pitchFamily="34" charset="-128"/>
              </a:rPr>
              <a:t>[1] Denton Platonic forms pg 9.</a:t>
            </a:r>
          </a:p>
          <a:p>
            <a:pPr eaLnBrk="1" hangingPunct="1"/>
            <a:endParaRPr lang="en-US" altLang="en-US">
              <a:latin typeface="Times New Roman" panose="02020603050405020304" pitchFamily="18" charset="0"/>
              <a:ea typeface="ＭＳ Ｐゴシック" panose="020B0600070205080204" pitchFamily="34" charset="-128"/>
            </a:endParaRPr>
          </a:p>
          <a:p>
            <a:pPr eaLnBrk="1" hangingPunct="1"/>
            <a:r>
              <a:rPr lang="en-US" altLang="en-US">
                <a:latin typeface="Times New Roman" panose="02020603050405020304" pitchFamily="18" charset="0"/>
                <a:ea typeface="ＭＳ Ｐゴシック" panose="020B0600070205080204" pitchFamily="34" charset="-128"/>
              </a:rPr>
              <a:t>Carbon in wood is stable. Burn it it turns to carbon in carbon dioxide. Carbon formed in stars is extremely stable and disperses when start dies.</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Rectangle 7">
            <a:extLst>
              <a:ext uri="{FF2B5EF4-FFF2-40B4-BE49-F238E27FC236}">
                <a16:creationId xmlns:a16="http://schemas.microsoft.com/office/drawing/2014/main" id="{E2720E48-D032-BA44-9942-0FE2E891CD9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31863">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31863">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31863">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31863">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3B5BF0CF-C1F0-E642-A222-8DE32BD10EC3}" type="slidenum">
              <a:rPr lang="en-US" altLang="en-US" smtClean="0"/>
              <a:pPr>
                <a:spcBef>
                  <a:spcPct val="0"/>
                </a:spcBef>
              </a:pPr>
              <a:t>19</a:t>
            </a:fld>
            <a:endParaRPr lang="en-US" altLang="en-US"/>
          </a:p>
        </p:txBody>
      </p:sp>
      <p:sp>
        <p:nvSpPr>
          <p:cNvPr id="49154" name="Rectangle 2">
            <a:extLst>
              <a:ext uri="{FF2B5EF4-FFF2-40B4-BE49-F238E27FC236}">
                <a16:creationId xmlns:a16="http://schemas.microsoft.com/office/drawing/2014/main" id="{7E156503-A61D-A647-B3BD-85C27B786508}"/>
              </a:ext>
            </a:extLst>
          </p:cNvPr>
          <p:cNvSpPr>
            <a:spLocks noGrp="1" noRot="1" noChangeAspect="1" noChangeArrowheads="1" noTextEdit="1"/>
          </p:cNvSpPr>
          <p:nvPr>
            <p:ph type="sldImg"/>
          </p:nvPr>
        </p:nvSpPr>
        <p:spPr>
          <a:ln/>
        </p:spPr>
      </p:sp>
      <p:sp>
        <p:nvSpPr>
          <p:cNvPr id="49155" name="Rectangle 3">
            <a:extLst>
              <a:ext uri="{FF2B5EF4-FFF2-40B4-BE49-F238E27FC236}">
                <a16:creationId xmlns:a16="http://schemas.microsoft.com/office/drawing/2014/main" id="{FA76996B-B170-6747-990E-E1CF1C8BF17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Times New Roman" panose="02020603050405020304" pitchFamily="18" charset="0"/>
                <a:ea typeface="ＭＳ Ｐゴシック" panose="020B0600070205080204" pitchFamily="34" charset="-128"/>
              </a:rPr>
              <a:t>Where does this come from</a:t>
            </a:r>
            <a:r>
              <a:rPr lang="en-US" altLang="en-US">
                <a:latin typeface="Times New Roman" panose="02020603050405020304" pitchFamily="18" charset="0"/>
                <a:ea typeface="ＭＳ Ｐゴシック" panose="020B0600070205080204" pitchFamily="34" charset="-128"/>
                <a:sym typeface="Wingdings" pitchFamily="2" charset="2"/>
              </a:rPr>
              <a:t> can trace it all back to the physics. Where does the order in the physical laws, particles and forces come about.</a:t>
            </a:r>
          </a:p>
          <a:p>
            <a:pPr eaLnBrk="1" hangingPunct="1"/>
            <a:r>
              <a:rPr lang="en-US" altLang="en-US">
                <a:latin typeface="Times New Roman" panose="02020603050405020304" pitchFamily="18" charset="0"/>
                <a:ea typeface="ＭＳ Ｐゴシック" panose="020B0600070205080204" pitchFamily="34" charset="-128"/>
                <a:sym typeface="Wingdings" pitchFamily="2" charset="2"/>
              </a:rPr>
              <a:t>See the order lets look at some of these that are important for the nucleus.</a:t>
            </a:r>
          </a:p>
          <a:p>
            <a:pPr eaLnBrk="1" hangingPunct="1"/>
            <a:endParaRPr lang="en-US" altLang="en-US">
              <a:latin typeface="Times New Roman" panose="02020603050405020304" pitchFamily="18" charset="0"/>
              <a:ea typeface="ＭＳ Ｐゴシック" panose="020B0600070205080204" pitchFamily="34" charset="-128"/>
            </a:endParaRPr>
          </a:p>
          <a:p>
            <a:pPr eaLnBrk="1" hangingPunct="1"/>
            <a:r>
              <a:rPr lang="en-US" altLang="en-US">
                <a:latin typeface="Times New Roman" panose="02020603050405020304" pitchFamily="18" charset="0"/>
                <a:ea typeface="ＭＳ Ｐゴシック" panose="020B0600070205080204" pitchFamily="34" charset="-128"/>
              </a:rPr>
              <a:t>Somehow, all of these relationships and particles have been fine-tuned and balanced to create this rare and beautiful universe capable of sustaining and evolving life. </a:t>
            </a:r>
          </a:p>
          <a:p>
            <a:pPr eaLnBrk="1" hangingPunct="1"/>
            <a:endParaRPr lang="en-US" altLang="en-US">
              <a:latin typeface="Times New Roman" panose="02020603050405020304" pitchFamily="18" charset="0"/>
              <a:ea typeface="ＭＳ Ｐゴシック" panose="020B0600070205080204" pitchFamily="34" charset="-128"/>
            </a:endParaRPr>
          </a:p>
          <a:p>
            <a:pPr eaLnBrk="1" hangingPunct="1"/>
            <a:r>
              <a:rPr lang="en-US" altLang="en-US">
                <a:latin typeface="Times New Roman" panose="02020603050405020304" pitchFamily="18" charset="0"/>
                <a:ea typeface="ＭＳ Ｐゴシック" panose="020B0600070205080204" pitchFamily="34" charset="-128"/>
              </a:rPr>
              <a:t>Strong nuclear force: holds atomic nuclei together  if too small, only hydrogen would form can</a:t>
            </a:r>
            <a:r>
              <a:rPr lang="ja-JP" altLang="en-US">
                <a:latin typeface="Times New Roman" panose="02020603050405020304" pitchFamily="18" charset="0"/>
                <a:ea typeface="ＭＳ Ｐゴシック" panose="020B0600070205080204" pitchFamily="34" charset="-128"/>
              </a:rPr>
              <a:t>’</a:t>
            </a:r>
            <a:r>
              <a:rPr lang="en-US" altLang="ja-JP">
                <a:latin typeface="Times New Roman" panose="02020603050405020304" pitchFamily="18" charset="0"/>
                <a:ea typeface="ＭＳ Ｐゴシック" panose="020B0600070205080204" pitchFamily="34" charset="-128"/>
              </a:rPr>
              <a:t>t get large atoms, if too large two protons or two neutrons could stick together and this would lead to stars burning too fast, too fast for life too emerge, lack of hydrogen</a:t>
            </a:r>
          </a:p>
          <a:p>
            <a:pPr eaLnBrk="1" hangingPunct="1"/>
            <a:endParaRPr lang="en-US" altLang="en-US">
              <a:latin typeface="Times New Roman" panose="02020603050405020304" pitchFamily="18" charset="0"/>
              <a:ea typeface="ＭＳ Ｐゴシック" panose="020B0600070205080204" pitchFamily="34" charset="-128"/>
            </a:endParaRPr>
          </a:p>
          <a:p>
            <a:pPr eaLnBrk="1" hangingPunct="1"/>
            <a:r>
              <a:rPr lang="en-US" altLang="en-US">
                <a:latin typeface="Times New Roman" panose="02020603050405020304" pitchFamily="18" charset="0"/>
                <a:ea typeface="ＭＳ Ｐゴシック" panose="020B0600070205080204" pitchFamily="34" charset="-128"/>
              </a:rPr>
              <a:t>Neutrons are heavier than protons, if it was the other way around protons would not be stable and you have no hydrogen, serious problem for life. Has to do with the particle (quarks) that make them up. No one knows why quarks in protons are lighter. If heavier, then they would decay into protons and not enough neutrons around for heavier elements</a:t>
            </a:r>
          </a:p>
          <a:p>
            <a:pPr eaLnBrk="1" hangingPunct="1"/>
            <a:endParaRPr lang="en-US" altLang="en-US">
              <a:latin typeface="Times New Roman" panose="02020603050405020304" pitchFamily="18" charset="0"/>
              <a:ea typeface="ＭＳ Ｐゴシック" panose="020B0600070205080204" pitchFamily="34" charset="-128"/>
            </a:endParaRPr>
          </a:p>
          <a:p>
            <a:pPr eaLnBrk="1" hangingPunct="1"/>
            <a:r>
              <a:rPr lang="en-US" altLang="en-US">
                <a:latin typeface="Times New Roman" panose="02020603050405020304" pitchFamily="18" charset="0"/>
                <a:ea typeface="ＭＳ Ｐゴシック" panose="020B0600070205080204" pitchFamily="34" charset="-128"/>
              </a:rPr>
              <a:t>Electromagnetic force (controlled by fine structure constant) if larger then start to make larger elements unstable, also makes hydrogen unstable,  if smaller no adequate chemical bonding</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7">
            <a:extLst>
              <a:ext uri="{FF2B5EF4-FFF2-40B4-BE49-F238E27FC236}">
                <a16:creationId xmlns:a16="http://schemas.microsoft.com/office/drawing/2014/main" id="{B480EB7B-E043-F644-B3A9-CB5B4405070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31863">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31863">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31863">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31863">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7F4C003F-A15E-554B-8D9C-F369AE1D37B3}" type="slidenum">
              <a:rPr lang="en-US" altLang="en-US" smtClean="0"/>
              <a:pPr>
                <a:spcBef>
                  <a:spcPct val="0"/>
                </a:spcBef>
              </a:pPr>
              <a:t>20</a:t>
            </a:fld>
            <a:endParaRPr lang="en-US" altLang="en-US"/>
          </a:p>
        </p:txBody>
      </p:sp>
      <p:sp>
        <p:nvSpPr>
          <p:cNvPr id="51202" name="Rectangle 2">
            <a:extLst>
              <a:ext uri="{FF2B5EF4-FFF2-40B4-BE49-F238E27FC236}">
                <a16:creationId xmlns:a16="http://schemas.microsoft.com/office/drawing/2014/main" id="{81D80B54-E575-AE47-BD06-4829E2F553B5}"/>
              </a:ext>
            </a:extLst>
          </p:cNvPr>
          <p:cNvSpPr>
            <a:spLocks noGrp="1" noRot="1" noChangeAspect="1" noChangeArrowheads="1" noTextEdit="1"/>
          </p:cNvSpPr>
          <p:nvPr>
            <p:ph type="sldImg"/>
          </p:nvPr>
        </p:nvSpPr>
        <p:spPr>
          <a:ln/>
        </p:spPr>
      </p:sp>
      <p:sp>
        <p:nvSpPr>
          <p:cNvPr id="51203" name="Rectangle 3">
            <a:extLst>
              <a:ext uri="{FF2B5EF4-FFF2-40B4-BE49-F238E27FC236}">
                <a16:creationId xmlns:a16="http://schemas.microsoft.com/office/drawing/2014/main" id="{FF5C91AB-210D-4C4F-B4A8-91807799C94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Times New Roman" panose="02020603050405020304" pitchFamily="18" charset="0"/>
                <a:ea typeface="ＭＳ Ｐゴシック" panose="020B0600070205080204" pitchFamily="34" charset="-128"/>
              </a:rPr>
              <a:t>What physicists have found has been beautiful ordered relationships at the subatomic level, although there is no reason that our universe, by necessity, had to be structured in this fashion. One could easily imagine a universe in which there was no standard relationship between electrons and protons, or no standard relationship between the neutrons and protons and the quarks out of which they are composed. </a:t>
            </a:r>
            <a:br>
              <a:rPr lang="en-US" altLang="en-US">
                <a:latin typeface="Times New Roman" panose="02020603050405020304" pitchFamily="18" charset="0"/>
                <a:ea typeface="ＭＳ Ｐゴシック" panose="020B0600070205080204" pitchFamily="34" charset="-128"/>
              </a:rPr>
            </a:br>
            <a:endParaRPr lang="en-US" altLang="en-US">
              <a:latin typeface="Times New Roman" panose="02020603050405020304" pitchFamily="18" charset="0"/>
              <a:ea typeface="ＭＳ Ｐゴシック" panose="020B0600070205080204" pitchFamily="34" charset="-128"/>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Slide Image Placeholder 1">
            <a:extLst>
              <a:ext uri="{FF2B5EF4-FFF2-40B4-BE49-F238E27FC236}">
                <a16:creationId xmlns:a16="http://schemas.microsoft.com/office/drawing/2014/main" id="{D940A090-5951-4B44-95B8-CDD6EDE0F5A1}"/>
              </a:ext>
            </a:extLst>
          </p:cNvPr>
          <p:cNvSpPr>
            <a:spLocks noGrp="1" noRot="1" noChangeAspect="1" noChangeArrowheads="1" noTextEdit="1"/>
          </p:cNvSpPr>
          <p:nvPr>
            <p:ph type="sldImg"/>
          </p:nvPr>
        </p:nvSpPr>
        <p:spPr>
          <a:ln/>
        </p:spPr>
      </p:sp>
      <p:sp>
        <p:nvSpPr>
          <p:cNvPr id="55298" name="Notes Placeholder 2">
            <a:extLst>
              <a:ext uri="{FF2B5EF4-FFF2-40B4-BE49-F238E27FC236}">
                <a16:creationId xmlns:a16="http://schemas.microsoft.com/office/drawing/2014/main" id="{79E3E5D4-3535-D540-A9FF-E3DF961E16D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Times New Roman" panose="02020603050405020304" pitchFamily="18" charset="0"/>
                <a:ea typeface="ＭＳ Ｐゴシック" panose="020B0600070205080204" pitchFamily="34" charset="-128"/>
              </a:rPr>
              <a:t>Camera-like eye, powered flight, echolocation, bipedality, C4 photosynthesis</a:t>
            </a:r>
            <a:r>
              <a:rPr lang="en-US" altLang="en-US">
                <a:latin typeface="Times New Roman" panose="02020603050405020304" pitchFamily="18" charset="0"/>
                <a:ea typeface="ＭＳ Ｐゴシック" panose="020B0600070205080204" pitchFamily="34" charset="-128"/>
                <a:sym typeface="Wingdings" pitchFamily="2" charset="2"/>
              </a:rPr>
              <a:t> 66 times independently </a:t>
            </a:r>
            <a:endParaRPr lang="en-US" altLang="en-US">
              <a:latin typeface="Times New Roman" panose="02020603050405020304" pitchFamily="18" charset="0"/>
              <a:ea typeface="ＭＳ Ｐゴシック" panose="020B0600070205080204" pitchFamily="34" charset="-128"/>
            </a:endParaRPr>
          </a:p>
        </p:txBody>
      </p:sp>
      <p:sp>
        <p:nvSpPr>
          <p:cNvPr id="55299" name="Slide Number Placeholder 3">
            <a:extLst>
              <a:ext uri="{FF2B5EF4-FFF2-40B4-BE49-F238E27FC236}">
                <a16:creationId xmlns:a16="http://schemas.microsoft.com/office/drawing/2014/main" id="{51291128-E3A7-1E4D-A98C-E989C53B4A8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defRPr sz="2400" baseline="30000">
                <a:solidFill>
                  <a:schemeClr val="tx1"/>
                </a:solidFill>
                <a:latin typeface="Times New Roman" panose="02020603050405020304" pitchFamily="18" charset="0"/>
                <a:ea typeface="ＭＳ Ｐゴシック" panose="020B0600070205080204" pitchFamily="34" charset="-128"/>
              </a:defRPr>
            </a:lvl1pPr>
            <a:lvl2pPr marL="742950" indent="-285750" defTabSz="931863">
              <a:defRPr sz="2400" baseline="30000">
                <a:solidFill>
                  <a:schemeClr val="tx1"/>
                </a:solidFill>
                <a:latin typeface="Times New Roman" panose="02020603050405020304" pitchFamily="18" charset="0"/>
                <a:ea typeface="ＭＳ Ｐゴシック" panose="020B0600070205080204" pitchFamily="34" charset="-128"/>
              </a:defRPr>
            </a:lvl2pPr>
            <a:lvl3pPr marL="1143000" indent="-228600" defTabSz="931863">
              <a:defRPr sz="2400" baseline="30000">
                <a:solidFill>
                  <a:schemeClr val="tx1"/>
                </a:solidFill>
                <a:latin typeface="Times New Roman" panose="02020603050405020304" pitchFamily="18" charset="0"/>
                <a:ea typeface="ＭＳ Ｐゴシック" panose="020B0600070205080204" pitchFamily="34" charset="-128"/>
              </a:defRPr>
            </a:lvl3pPr>
            <a:lvl4pPr marL="1600200" indent="-228600" defTabSz="931863">
              <a:defRPr sz="2400" baseline="30000">
                <a:solidFill>
                  <a:schemeClr val="tx1"/>
                </a:solidFill>
                <a:latin typeface="Times New Roman" panose="02020603050405020304" pitchFamily="18" charset="0"/>
                <a:ea typeface="ＭＳ Ｐゴシック" panose="020B0600070205080204" pitchFamily="34" charset="-128"/>
              </a:defRPr>
            </a:lvl4pPr>
            <a:lvl5pPr marL="2057400" indent="-228600" defTabSz="931863">
              <a:defRPr sz="2400" baseline="30000">
                <a:solidFill>
                  <a:schemeClr val="tx1"/>
                </a:solidFill>
                <a:latin typeface="Times New Roman" panose="02020603050405020304" pitchFamily="18" charset="0"/>
                <a:ea typeface="ＭＳ Ｐゴシック" panose="020B0600070205080204" pitchFamily="34" charset="-128"/>
              </a:defRPr>
            </a:lvl5pPr>
            <a:lvl6pPr marL="2514600" indent="-228600" defTabSz="931863" eaLnBrk="0" fontAlgn="base" hangingPunct="0">
              <a:spcBef>
                <a:spcPct val="0"/>
              </a:spcBef>
              <a:spcAft>
                <a:spcPct val="0"/>
              </a:spcAft>
              <a:defRPr sz="2400" baseline="30000">
                <a:solidFill>
                  <a:schemeClr val="tx1"/>
                </a:solidFill>
                <a:latin typeface="Times New Roman" panose="02020603050405020304" pitchFamily="18" charset="0"/>
                <a:ea typeface="ＭＳ Ｐゴシック" panose="020B0600070205080204" pitchFamily="34" charset="-128"/>
              </a:defRPr>
            </a:lvl6pPr>
            <a:lvl7pPr marL="2971800" indent="-228600" defTabSz="931863" eaLnBrk="0" fontAlgn="base" hangingPunct="0">
              <a:spcBef>
                <a:spcPct val="0"/>
              </a:spcBef>
              <a:spcAft>
                <a:spcPct val="0"/>
              </a:spcAft>
              <a:defRPr sz="2400" baseline="30000">
                <a:solidFill>
                  <a:schemeClr val="tx1"/>
                </a:solidFill>
                <a:latin typeface="Times New Roman" panose="02020603050405020304" pitchFamily="18" charset="0"/>
                <a:ea typeface="ＭＳ Ｐゴシック" panose="020B0600070205080204" pitchFamily="34" charset="-128"/>
              </a:defRPr>
            </a:lvl7pPr>
            <a:lvl8pPr marL="3429000" indent="-228600" defTabSz="931863" eaLnBrk="0" fontAlgn="base" hangingPunct="0">
              <a:spcBef>
                <a:spcPct val="0"/>
              </a:spcBef>
              <a:spcAft>
                <a:spcPct val="0"/>
              </a:spcAft>
              <a:defRPr sz="2400" baseline="30000">
                <a:solidFill>
                  <a:schemeClr val="tx1"/>
                </a:solidFill>
                <a:latin typeface="Times New Roman" panose="02020603050405020304" pitchFamily="18" charset="0"/>
                <a:ea typeface="ＭＳ Ｐゴシック" panose="020B0600070205080204" pitchFamily="34" charset="-128"/>
              </a:defRPr>
            </a:lvl8pPr>
            <a:lvl9pPr marL="3886200" indent="-228600" defTabSz="931863" eaLnBrk="0" fontAlgn="base" hangingPunct="0">
              <a:spcBef>
                <a:spcPct val="0"/>
              </a:spcBef>
              <a:spcAft>
                <a:spcPct val="0"/>
              </a:spcAft>
              <a:defRPr sz="2400" baseline="30000">
                <a:solidFill>
                  <a:schemeClr val="tx1"/>
                </a:solidFill>
                <a:latin typeface="Times New Roman" panose="02020603050405020304" pitchFamily="18" charset="0"/>
                <a:ea typeface="ＭＳ Ｐゴシック" panose="020B0600070205080204" pitchFamily="34" charset="-128"/>
              </a:defRPr>
            </a:lvl9pPr>
          </a:lstStyle>
          <a:p>
            <a:fld id="{3E158E92-EC58-0041-8C47-8426A10D6296}" type="slidenum">
              <a:rPr lang="en-US" altLang="en-US" sz="1200" baseline="0" smtClean="0"/>
              <a:pPr/>
              <a:t>23</a:t>
            </a:fld>
            <a:endParaRPr lang="en-US" altLang="en-US" sz="1200" baseline="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Slide Image Placeholder 1">
            <a:extLst>
              <a:ext uri="{FF2B5EF4-FFF2-40B4-BE49-F238E27FC236}">
                <a16:creationId xmlns:a16="http://schemas.microsoft.com/office/drawing/2014/main" id="{F71B88BB-FEF1-764A-8C82-6CB3985FACA9}"/>
              </a:ext>
            </a:extLst>
          </p:cNvPr>
          <p:cNvSpPr>
            <a:spLocks noGrp="1" noRot="1" noChangeAspect="1" noChangeArrowheads="1" noTextEdit="1"/>
          </p:cNvSpPr>
          <p:nvPr>
            <p:ph type="sldImg"/>
          </p:nvPr>
        </p:nvSpPr>
        <p:spPr>
          <a:ln/>
        </p:spPr>
      </p:sp>
      <p:sp>
        <p:nvSpPr>
          <p:cNvPr id="60418" name="Notes Placeholder 2">
            <a:extLst>
              <a:ext uri="{FF2B5EF4-FFF2-40B4-BE49-F238E27FC236}">
                <a16:creationId xmlns:a16="http://schemas.microsoft.com/office/drawing/2014/main" id="{221A0471-1253-DF48-BBDA-6C43AA3E19D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Times New Roman" panose="02020603050405020304" pitchFamily="18" charset="0"/>
                <a:ea typeface="ＭＳ Ｐゴシック" panose="020B0600070205080204" pitchFamily="34" charset="-128"/>
              </a:rPr>
              <a:t>Evolution rather than detracting from God, draws one toward a creator relies upon an order, order that is a gift to the created world. </a:t>
            </a:r>
          </a:p>
        </p:txBody>
      </p:sp>
      <p:sp>
        <p:nvSpPr>
          <p:cNvPr id="60419" name="Slide Number Placeholder 3">
            <a:extLst>
              <a:ext uri="{FF2B5EF4-FFF2-40B4-BE49-F238E27FC236}">
                <a16:creationId xmlns:a16="http://schemas.microsoft.com/office/drawing/2014/main" id="{13943240-E2AD-B448-8E05-87048FC0CA5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defRPr sz="2400" baseline="30000">
                <a:solidFill>
                  <a:schemeClr val="tx1"/>
                </a:solidFill>
                <a:latin typeface="Times New Roman" panose="02020603050405020304" pitchFamily="18" charset="0"/>
                <a:ea typeface="ＭＳ Ｐゴシック" panose="020B0600070205080204" pitchFamily="34" charset="-128"/>
              </a:defRPr>
            </a:lvl1pPr>
            <a:lvl2pPr marL="742950" indent="-285750" defTabSz="931863">
              <a:defRPr sz="2400" baseline="30000">
                <a:solidFill>
                  <a:schemeClr val="tx1"/>
                </a:solidFill>
                <a:latin typeface="Times New Roman" panose="02020603050405020304" pitchFamily="18" charset="0"/>
                <a:ea typeface="ＭＳ Ｐゴシック" panose="020B0600070205080204" pitchFamily="34" charset="-128"/>
              </a:defRPr>
            </a:lvl2pPr>
            <a:lvl3pPr marL="1143000" indent="-228600" defTabSz="931863">
              <a:defRPr sz="2400" baseline="30000">
                <a:solidFill>
                  <a:schemeClr val="tx1"/>
                </a:solidFill>
                <a:latin typeface="Times New Roman" panose="02020603050405020304" pitchFamily="18" charset="0"/>
                <a:ea typeface="ＭＳ Ｐゴシック" panose="020B0600070205080204" pitchFamily="34" charset="-128"/>
              </a:defRPr>
            </a:lvl3pPr>
            <a:lvl4pPr marL="1600200" indent="-228600" defTabSz="931863">
              <a:defRPr sz="2400" baseline="30000">
                <a:solidFill>
                  <a:schemeClr val="tx1"/>
                </a:solidFill>
                <a:latin typeface="Times New Roman" panose="02020603050405020304" pitchFamily="18" charset="0"/>
                <a:ea typeface="ＭＳ Ｐゴシック" panose="020B0600070205080204" pitchFamily="34" charset="-128"/>
              </a:defRPr>
            </a:lvl4pPr>
            <a:lvl5pPr marL="2057400" indent="-228600" defTabSz="931863">
              <a:defRPr sz="2400" baseline="30000">
                <a:solidFill>
                  <a:schemeClr val="tx1"/>
                </a:solidFill>
                <a:latin typeface="Times New Roman" panose="02020603050405020304" pitchFamily="18" charset="0"/>
                <a:ea typeface="ＭＳ Ｐゴシック" panose="020B0600070205080204" pitchFamily="34" charset="-128"/>
              </a:defRPr>
            </a:lvl5pPr>
            <a:lvl6pPr marL="2514600" indent="-228600" defTabSz="931863" eaLnBrk="0" fontAlgn="base" hangingPunct="0">
              <a:spcBef>
                <a:spcPct val="0"/>
              </a:spcBef>
              <a:spcAft>
                <a:spcPct val="0"/>
              </a:spcAft>
              <a:defRPr sz="2400" baseline="30000">
                <a:solidFill>
                  <a:schemeClr val="tx1"/>
                </a:solidFill>
                <a:latin typeface="Times New Roman" panose="02020603050405020304" pitchFamily="18" charset="0"/>
                <a:ea typeface="ＭＳ Ｐゴシック" panose="020B0600070205080204" pitchFamily="34" charset="-128"/>
              </a:defRPr>
            </a:lvl6pPr>
            <a:lvl7pPr marL="2971800" indent="-228600" defTabSz="931863" eaLnBrk="0" fontAlgn="base" hangingPunct="0">
              <a:spcBef>
                <a:spcPct val="0"/>
              </a:spcBef>
              <a:spcAft>
                <a:spcPct val="0"/>
              </a:spcAft>
              <a:defRPr sz="2400" baseline="30000">
                <a:solidFill>
                  <a:schemeClr val="tx1"/>
                </a:solidFill>
                <a:latin typeface="Times New Roman" panose="02020603050405020304" pitchFamily="18" charset="0"/>
                <a:ea typeface="ＭＳ Ｐゴシック" panose="020B0600070205080204" pitchFamily="34" charset="-128"/>
              </a:defRPr>
            </a:lvl7pPr>
            <a:lvl8pPr marL="3429000" indent="-228600" defTabSz="931863" eaLnBrk="0" fontAlgn="base" hangingPunct="0">
              <a:spcBef>
                <a:spcPct val="0"/>
              </a:spcBef>
              <a:spcAft>
                <a:spcPct val="0"/>
              </a:spcAft>
              <a:defRPr sz="2400" baseline="30000">
                <a:solidFill>
                  <a:schemeClr val="tx1"/>
                </a:solidFill>
                <a:latin typeface="Times New Roman" panose="02020603050405020304" pitchFamily="18" charset="0"/>
                <a:ea typeface="ＭＳ Ｐゴシック" panose="020B0600070205080204" pitchFamily="34" charset="-128"/>
              </a:defRPr>
            </a:lvl8pPr>
            <a:lvl9pPr marL="3886200" indent="-228600" defTabSz="931863" eaLnBrk="0" fontAlgn="base" hangingPunct="0">
              <a:spcBef>
                <a:spcPct val="0"/>
              </a:spcBef>
              <a:spcAft>
                <a:spcPct val="0"/>
              </a:spcAft>
              <a:defRPr sz="2400" baseline="30000">
                <a:solidFill>
                  <a:schemeClr val="tx1"/>
                </a:solidFill>
                <a:latin typeface="Times New Roman" panose="02020603050405020304" pitchFamily="18" charset="0"/>
                <a:ea typeface="ＭＳ Ｐゴシック" panose="020B0600070205080204" pitchFamily="34" charset="-128"/>
              </a:defRPr>
            </a:lvl9pPr>
          </a:lstStyle>
          <a:p>
            <a:fld id="{4731A2B0-934C-5D49-9040-42FAAFB8F3DC}" type="slidenum">
              <a:rPr lang="en-US" altLang="en-US" sz="1200" baseline="0" smtClean="0"/>
              <a:pPr/>
              <a:t>27</a:t>
            </a:fld>
            <a:endParaRPr lang="en-US" altLang="en-US" sz="1200" baseline="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Slide Image Placeholder 1">
            <a:extLst>
              <a:ext uri="{FF2B5EF4-FFF2-40B4-BE49-F238E27FC236}">
                <a16:creationId xmlns:a16="http://schemas.microsoft.com/office/drawing/2014/main" id="{893E3906-29BD-0A41-BC1F-18A560BDD263}"/>
              </a:ext>
            </a:extLst>
          </p:cNvPr>
          <p:cNvSpPr>
            <a:spLocks noGrp="1" noRot="1" noChangeAspect="1" noChangeArrowheads="1" noTextEdit="1"/>
          </p:cNvSpPr>
          <p:nvPr>
            <p:ph type="sldImg"/>
          </p:nvPr>
        </p:nvSpPr>
        <p:spPr>
          <a:ln/>
        </p:spPr>
      </p:sp>
      <p:sp>
        <p:nvSpPr>
          <p:cNvPr id="62466" name="Notes Placeholder 2">
            <a:extLst>
              <a:ext uri="{FF2B5EF4-FFF2-40B4-BE49-F238E27FC236}">
                <a16:creationId xmlns:a16="http://schemas.microsoft.com/office/drawing/2014/main" id="{0B1C0F4B-8BDE-7D43-967F-598ECF77821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Times New Roman" panose="02020603050405020304" pitchFamily="18" charset="0"/>
                <a:ea typeface="ＭＳ Ｐゴシック" panose="020B0600070205080204" pitchFamily="34" charset="-128"/>
              </a:rPr>
              <a:t>What is Creation?</a:t>
            </a:r>
          </a:p>
          <a:p>
            <a:pPr lvl="1"/>
            <a:r>
              <a:rPr lang="en-US" altLang="en-US" sz="2400">
                <a:latin typeface="Times New Roman" panose="02020603050405020304" pitchFamily="18" charset="0"/>
                <a:ea typeface="ＭＳ Ｐゴシック" panose="020B0600070205080204" pitchFamily="34" charset="-128"/>
              </a:rPr>
              <a:t>A Catholic perspective</a:t>
            </a:r>
          </a:p>
          <a:p>
            <a:endParaRPr lang="en-US" altLang="en-US">
              <a:latin typeface="Times New Roman" panose="02020603050405020304" pitchFamily="18" charset="0"/>
              <a:ea typeface="ＭＳ Ｐゴシック" panose="020B0600070205080204" pitchFamily="34" charset="-128"/>
            </a:endParaRPr>
          </a:p>
          <a:p>
            <a:r>
              <a:rPr lang="en-US" altLang="en-US">
                <a:latin typeface="Times New Roman" panose="02020603050405020304" pitchFamily="18" charset="0"/>
                <a:ea typeface="ＭＳ Ｐゴシック" panose="020B0600070205080204" pitchFamily="34" charset="-128"/>
              </a:rPr>
              <a:t>Evolution </a:t>
            </a:r>
          </a:p>
          <a:p>
            <a:pPr lvl="1"/>
            <a:r>
              <a:rPr lang="en-US" altLang="en-US">
                <a:latin typeface="Times New Roman" panose="02020603050405020304" pitchFamily="18" charset="0"/>
                <a:ea typeface="ＭＳ Ｐゴシック" panose="020B0600070205080204" pitchFamily="34" charset="-128"/>
              </a:rPr>
              <a:t>Science of evolution vs philosophical claims made about evolution</a:t>
            </a:r>
          </a:p>
          <a:p>
            <a:pPr lvl="1"/>
            <a:endParaRPr lang="en-US" altLang="en-US">
              <a:latin typeface="Times New Roman" panose="02020603050405020304" pitchFamily="18" charset="0"/>
              <a:ea typeface="ＭＳ Ｐゴシック" panose="020B0600070205080204" pitchFamily="34" charset="-128"/>
            </a:endParaRPr>
          </a:p>
          <a:p>
            <a:r>
              <a:rPr lang="en-US" altLang="en-US">
                <a:latin typeface="Times New Roman" panose="02020603050405020304" pitchFamily="18" charset="0"/>
                <a:ea typeface="ＭＳ Ｐゴシック" panose="020B0600070205080204" pitchFamily="34" charset="-128"/>
              </a:rPr>
              <a:t>Overview of Church Teaching on Evolution</a:t>
            </a:r>
          </a:p>
          <a:p>
            <a:endParaRPr lang="en-US" altLang="en-US">
              <a:latin typeface="Times New Roman" panose="02020603050405020304" pitchFamily="18" charset="0"/>
              <a:ea typeface="ＭＳ Ｐゴシック" panose="020B0600070205080204" pitchFamily="34" charset="-128"/>
            </a:endParaRPr>
          </a:p>
          <a:p>
            <a:r>
              <a:rPr lang="en-US" altLang="en-US">
                <a:latin typeface="Times New Roman" panose="02020603050405020304" pitchFamily="18" charset="0"/>
                <a:ea typeface="ＭＳ Ｐゴシック" panose="020B0600070205080204" pitchFamily="34" charset="-128"/>
              </a:rPr>
              <a:t>Theological and philosophical questions about evolution</a:t>
            </a:r>
          </a:p>
          <a:p>
            <a:pPr lvl="1"/>
            <a:r>
              <a:rPr lang="en-US" altLang="en-US" sz="2400">
                <a:latin typeface="Times New Roman" panose="02020603050405020304" pitchFamily="18" charset="0"/>
                <a:ea typeface="ＭＳ Ｐゴシック" panose="020B0600070205080204" pitchFamily="34" charset="-128"/>
              </a:rPr>
              <a:t>Order and Purpose in Evolution?</a:t>
            </a:r>
          </a:p>
          <a:p>
            <a:pPr lvl="1"/>
            <a:r>
              <a:rPr lang="en-US" altLang="en-US" sz="2400">
                <a:latin typeface="Times New Roman" panose="02020603050405020304" pitchFamily="18" charset="0"/>
                <a:ea typeface="ＭＳ Ｐゴシック" panose="020B0600070205080204" pitchFamily="34" charset="-128"/>
              </a:rPr>
              <a:t>Human Origins and Original Sin</a:t>
            </a:r>
          </a:p>
        </p:txBody>
      </p:sp>
      <p:sp>
        <p:nvSpPr>
          <p:cNvPr id="62467" name="Slide Number Placeholder 3">
            <a:extLst>
              <a:ext uri="{FF2B5EF4-FFF2-40B4-BE49-F238E27FC236}">
                <a16:creationId xmlns:a16="http://schemas.microsoft.com/office/drawing/2014/main" id="{984893DD-5CE6-774A-8510-0F52ADCFE43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defRPr sz="2400" baseline="30000">
                <a:solidFill>
                  <a:schemeClr val="tx1"/>
                </a:solidFill>
                <a:latin typeface="Times New Roman" panose="02020603050405020304" pitchFamily="18" charset="0"/>
                <a:ea typeface="ＭＳ Ｐゴシック" panose="020B0600070205080204" pitchFamily="34" charset="-128"/>
              </a:defRPr>
            </a:lvl1pPr>
            <a:lvl2pPr marL="742950" indent="-285750" defTabSz="931863">
              <a:defRPr sz="2400" baseline="30000">
                <a:solidFill>
                  <a:schemeClr val="tx1"/>
                </a:solidFill>
                <a:latin typeface="Times New Roman" panose="02020603050405020304" pitchFamily="18" charset="0"/>
                <a:ea typeface="ＭＳ Ｐゴシック" panose="020B0600070205080204" pitchFamily="34" charset="-128"/>
              </a:defRPr>
            </a:lvl2pPr>
            <a:lvl3pPr marL="1143000" indent="-228600" defTabSz="931863">
              <a:defRPr sz="2400" baseline="30000">
                <a:solidFill>
                  <a:schemeClr val="tx1"/>
                </a:solidFill>
                <a:latin typeface="Times New Roman" panose="02020603050405020304" pitchFamily="18" charset="0"/>
                <a:ea typeface="ＭＳ Ｐゴシック" panose="020B0600070205080204" pitchFamily="34" charset="-128"/>
              </a:defRPr>
            </a:lvl3pPr>
            <a:lvl4pPr marL="1600200" indent="-228600" defTabSz="931863">
              <a:defRPr sz="2400" baseline="30000">
                <a:solidFill>
                  <a:schemeClr val="tx1"/>
                </a:solidFill>
                <a:latin typeface="Times New Roman" panose="02020603050405020304" pitchFamily="18" charset="0"/>
                <a:ea typeface="ＭＳ Ｐゴシック" panose="020B0600070205080204" pitchFamily="34" charset="-128"/>
              </a:defRPr>
            </a:lvl4pPr>
            <a:lvl5pPr marL="2057400" indent="-228600" defTabSz="931863">
              <a:defRPr sz="2400" baseline="30000">
                <a:solidFill>
                  <a:schemeClr val="tx1"/>
                </a:solidFill>
                <a:latin typeface="Times New Roman" panose="02020603050405020304" pitchFamily="18" charset="0"/>
                <a:ea typeface="ＭＳ Ｐゴシック" panose="020B0600070205080204" pitchFamily="34" charset="-128"/>
              </a:defRPr>
            </a:lvl5pPr>
            <a:lvl6pPr marL="2514600" indent="-228600" defTabSz="931863" eaLnBrk="0" fontAlgn="base" hangingPunct="0">
              <a:spcBef>
                <a:spcPct val="0"/>
              </a:spcBef>
              <a:spcAft>
                <a:spcPct val="0"/>
              </a:spcAft>
              <a:defRPr sz="2400" baseline="30000">
                <a:solidFill>
                  <a:schemeClr val="tx1"/>
                </a:solidFill>
                <a:latin typeface="Times New Roman" panose="02020603050405020304" pitchFamily="18" charset="0"/>
                <a:ea typeface="ＭＳ Ｐゴシック" panose="020B0600070205080204" pitchFamily="34" charset="-128"/>
              </a:defRPr>
            </a:lvl6pPr>
            <a:lvl7pPr marL="2971800" indent="-228600" defTabSz="931863" eaLnBrk="0" fontAlgn="base" hangingPunct="0">
              <a:spcBef>
                <a:spcPct val="0"/>
              </a:spcBef>
              <a:spcAft>
                <a:spcPct val="0"/>
              </a:spcAft>
              <a:defRPr sz="2400" baseline="30000">
                <a:solidFill>
                  <a:schemeClr val="tx1"/>
                </a:solidFill>
                <a:latin typeface="Times New Roman" panose="02020603050405020304" pitchFamily="18" charset="0"/>
                <a:ea typeface="ＭＳ Ｐゴシック" panose="020B0600070205080204" pitchFamily="34" charset="-128"/>
              </a:defRPr>
            </a:lvl7pPr>
            <a:lvl8pPr marL="3429000" indent="-228600" defTabSz="931863" eaLnBrk="0" fontAlgn="base" hangingPunct="0">
              <a:spcBef>
                <a:spcPct val="0"/>
              </a:spcBef>
              <a:spcAft>
                <a:spcPct val="0"/>
              </a:spcAft>
              <a:defRPr sz="2400" baseline="30000">
                <a:solidFill>
                  <a:schemeClr val="tx1"/>
                </a:solidFill>
                <a:latin typeface="Times New Roman" panose="02020603050405020304" pitchFamily="18" charset="0"/>
                <a:ea typeface="ＭＳ Ｐゴシック" panose="020B0600070205080204" pitchFamily="34" charset="-128"/>
              </a:defRPr>
            </a:lvl8pPr>
            <a:lvl9pPr marL="3886200" indent="-228600" defTabSz="931863" eaLnBrk="0" fontAlgn="base" hangingPunct="0">
              <a:spcBef>
                <a:spcPct val="0"/>
              </a:spcBef>
              <a:spcAft>
                <a:spcPct val="0"/>
              </a:spcAft>
              <a:defRPr sz="2400" baseline="30000">
                <a:solidFill>
                  <a:schemeClr val="tx1"/>
                </a:solidFill>
                <a:latin typeface="Times New Roman" panose="02020603050405020304" pitchFamily="18" charset="0"/>
                <a:ea typeface="ＭＳ Ｐゴシック" panose="020B0600070205080204" pitchFamily="34" charset="-128"/>
              </a:defRPr>
            </a:lvl9pPr>
          </a:lstStyle>
          <a:p>
            <a:fld id="{E760300B-2824-6845-AE84-B320D5D69195}" type="slidenum">
              <a:rPr lang="en-US" altLang="en-US" sz="1200" baseline="0" smtClean="0"/>
              <a:pPr/>
              <a:t>28</a:t>
            </a:fld>
            <a:endParaRPr lang="en-US" altLang="en-US" sz="1200" baseline="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Slide Image Placeholder 1">
            <a:extLst>
              <a:ext uri="{FF2B5EF4-FFF2-40B4-BE49-F238E27FC236}">
                <a16:creationId xmlns:a16="http://schemas.microsoft.com/office/drawing/2014/main" id="{ED88DF05-E4FA-5F4A-89C6-C3A0E5B3A815}"/>
              </a:ext>
            </a:extLst>
          </p:cNvPr>
          <p:cNvSpPr>
            <a:spLocks noGrp="1" noRot="1" noChangeAspect="1" noChangeArrowheads="1" noTextEdit="1"/>
          </p:cNvSpPr>
          <p:nvPr>
            <p:ph type="sldImg"/>
          </p:nvPr>
        </p:nvSpPr>
        <p:spPr>
          <a:ln/>
        </p:spPr>
      </p:sp>
      <p:sp>
        <p:nvSpPr>
          <p:cNvPr id="65538" name="Notes Placeholder 2">
            <a:extLst>
              <a:ext uri="{FF2B5EF4-FFF2-40B4-BE49-F238E27FC236}">
                <a16:creationId xmlns:a16="http://schemas.microsoft.com/office/drawing/2014/main" id="{ABAD33D2-E3A1-A74B-86DD-2ACF1FD450F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Times New Roman" panose="02020603050405020304" pitchFamily="18" charset="0"/>
                <a:ea typeface="ＭＳ Ｐゴシック" panose="020B0600070205080204" pitchFamily="34" charset="-128"/>
              </a:rPr>
              <a:t>All of these are hominids,  gorilla, humans and chimps are (homininae)  hominin is lineage to humans</a:t>
            </a:r>
          </a:p>
          <a:p>
            <a:endParaRPr lang="en-US" altLang="en-US">
              <a:latin typeface="Times New Roman" panose="02020603050405020304" pitchFamily="18" charset="0"/>
              <a:ea typeface="ＭＳ Ｐゴシック" panose="020B0600070205080204" pitchFamily="34" charset="-128"/>
            </a:endParaRPr>
          </a:p>
          <a:p>
            <a:r>
              <a:rPr lang="en-US" altLang="en-US">
                <a:latin typeface="Times New Roman" panose="02020603050405020304" pitchFamily="18" charset="0"/>
                <a:ea typeface="ＭＳ Ｐゴシック" panose="020B0600070205080204" pitchFamily="34" charset="-128"/>
              </a:rPr>
              <a:t>The detailed justifications for including Sahelanthropus, Orrorin and</a:t>
            </a:r>
          </a:p>
          <a:p>
            <a:r>
              <a:rPr lang="en-US" altLang="en-US">
                <a:latin typeface="Times New Roman" panose="02020603050405020304" pitchFamily="18" charset="0"/>
                <a:ea typeface="ＭＳ Ｐゴシック" panose="020B0600070205080204" pitchFamily="34" charset="-128"/>
              </a:rPr>
              <a:t>Ardipithecus in the hominin clade vary according to what anatomical</a:t>
            </a:r>
          </a:p>
          <a:p>
            <a:r>
              <a:rPr lang="en-US" altLang="en-US">
                <a:latin typeface="Times New Roman" panose="02020603050405020304" pitchFamily="18" charset="0"/>
                <a:ea typeface="ＭＳ Ｐゴシック" panose="020B0600070205080204" pitchFamily="34" charset="-128"/>
              </a:rPr>
              <a:t>regions are represented1–4, but three main threads run through the claims</a:t>
            </a:r>
          </a:p>
          <a:p>
            <a:r>
              <a:rPr lang="en-US" altLang="en-US">
                <a:latin typeface="Times New Roman" panose="02020603050405020304" pitchFamily="18" charset="0"/>
                <a:ea typeface="ＭＳ Ｐゴシック" panose="020B0600070205080204" pitchFamily="34" charset="-128"/>
              </a:rPr>
              <a:t>for hominin status. The first involves a reduction in size and a change in</a:t>
            </a:r>
          </a:p>
          <a:p>
            <a:r>
              <a:rPr lang="en-US" altLang="en-US">
                <a:latin typeface="Times New Roman" panose="02020603050405020304" pitchFamily="18" charset="0"/>
                <a:ea typeface="ＭＳ Ｐゴシック" panose="020B0600070205080204" pitchFamily="34" charset="-128"/>
              </a:rPr>
              <a:t>morphology of the canines accompanied by the partial or complete loss of</a:t>
            </a:r>
          </a:p>
          <a:p>
            <a:r>
              <a:rPr lang="en-US" altLang="en-US">
                <a:latin typeface="Times New Roman" panose="02020603050405020304" pitchFamily="18" charset="0"/>
                <a:ea typeface="ＭＳ Ｐゴシック" panose="020B0600070205080204" pitchFamily="34" charset="-128"/>
              </a:rPr>
              <a:t>upper canine/lower third premolar (P3) honing and a reduction in the</a:t>
            </a:r>
          </a:p>
          <a:p>
            <a:r>
              <a:rPr lang="en-US" altLang="en-US">
                <a:latin typeface="Times New Roman" panose="02020603050405020304" pitchFamily="18" charset="0"/>
                <a:ea typeface="ＭＳ Ｐゴシック" panose="020B0600070205080204" pitchFamily="34" charset="-128"/>
              </a:rPr>
              <a:t>degree of canine sexual dimorphism, associated with inferences about</a:t>
            </a:r>
          </a:p>
          <a:p>
            <a:r>
              <a:rPr lang="en-US" altLang="en-US">
                <a:latin typeface="Times New Roman" panose="02020603050405020304" pitchFamily="18" charset="0"/>
                <a:ea typeface="ＭＳ Ｐゴシック" panose="020B0600070205080204" pitchFamily="34" charset="-128"/>
              </a:rPr>
              <a:t>social organization. The second involves the location and orientation of</a:t>
            </a:r>
          </a:p>
          <a:p>
            <a:r>
              <a:rPr lang="en-US" altLang="en-US">
                <a:latin typeface="Times New Roman" panose="02020603050405020304" pitchFamily="18" charset="0"/>
                <a:ea typeface="ＭＳ Ｐゴシック" panose="020B0600070205080204" pitchFamily="34" charset="-128"/>
              </a:rPr>
              <a:t>the foramen magnum and inferences about upright posture, and the third</a:t>
            </a:r>
          </a:p>
          <a:p>
            <a:r>
              <a:rPr lang="en-US" altLang="en-US">
                <a:latin typeface="Times New Roman" panose="02020603050405020304" pitchFamily="18" charset="0"/>
                <a:ea typeface="ＭＳ Ｐゴシック" panose="020B0600070205080204" pitchFamily="34" charset="-128"/>
              </a:rPr>
              <a:t>involves features of the pelvis and other preserved postcranial elements</a:t>
            </a:r>
          </a:p>
          <a:p>
            <a:r>
              <a:rPr lang="en-US" altLang="en-US">
                <a:latin typeface="Times New Roman" panose="02020603050405020304" pitchFamily="18" charset="0"/>
                <a:ea typeface="ＭＳ Ｐゴシック" panose="020B0600070205080204" pitchFamily="34" charset="-128"/>
              </a:rPr>
              <a:t>that imply a dependence on bipedalism. In each case the assumption is</a:t>
            </a:r>
          </a:p>
          <a:p>
            <a:r>
              <a:rPr lang="en-US" altLang="en-US">
                <a:latin typeface="Times New Roman" panose="02020603050405020304" pitchFamily="18" charset="0"/>
                <a:ea typeface="ＭＳ Ｐゴシック" panose="020B0600070205080204" pitchFamily="34" charset="-128"/>
              </a:rPr>
              <a:t>that these character complexes and their inferred behaviours are unique</a:t>
            </a:r>
          </a:p>
          <a:p>
            <a:r>
              <a:rPr lang="en-US" altLang="en-US">
                <a:latin typeface="Times New Roman" panose="02020603050405020304" pitchFamily="18" charset="0"/>
                <a:ea typeface="ＭＳ Ｐゴシック" panose="020B0600070205080204" pitchFamily="34" charset="-128"/>
              </a:rPr>
              <a:t>and thus confined to the hominin clade.</a:t>
            </a:r>
          </a:p>
          <a:p>
            <a:r>
              <a:rPr lang="en-US" altLang="en-US">
                <a:latin typeface="Times New Roman" panose="02020603050405020304" pitchFamily="18" charset="0"/>
                <a:ea typeface="ＭＳ Ｐゴシック" panose="020B0600070205080204" pitchFamily="34" charset="-128"/>
              </a:rPr>
              <a:t>The canine morphology that Ardipithecus and Sahelanthropus share</a:t>
            </a:r>
          </a:p>
          <a:p>
            <a:r>
              <a:rPr lang="en-US" altLang="en-US">
                <a:latin typeface="Times New Roman" panose="02020603050405020304" pitchFamily="18" charset="0"/>
                <a:ea typeface="ＭＳ Ｐゴシック" panose="020B0600070205080204" pitchFamily="34" charset="-128"/>
              </a:rPr>
              <a:t>with later hominins is, perhaps, the most convincing evidence to support</a:t>
            </a:r>
          </a:p>
          <a:p>
            <a:r>
              <a:rPr lang="en-US" altLang="en-US">
                <a:latin typeface="Times New Roman" panose="02020603050405020304" pitchFamily="18" charset="0"/>
                <a:ea typeface="ＭＳ Ｐゴシック" panose="020B0600070205080204" pitchFamily="34" charset="-128"/>
              </a:rPr>
              <a:t>their hominin status, but it is important to recognize that during the late</a:t>
            </a:r>
          </a:p>
          <a:p>
            <a:r>
              <a:rPr lang="en-US" altLang="en-US">
                <a:latin typeface="Times New Roman" panose="02020603050405020304" pitchFamily="18" charset="0"/>
                <a:ea typeface="ＭＳ Ｐゴシック" panose="020B0600070205080204" pitchFamily="34" charset="-128"/>
              </a:rPr>
              <a:t>Miocene a number of Eurasian hominids (for example, Oreopithecus,</a:t>
            </a:r>
          </a:p>
          <a:p>
            <a:r>
              <a:rPr lang="en-US" altLang="en-US">
                <a:latin typeface="Times New Roman" panose="02020603050405020304" pitchFamily="18" charset="0"/>
                <a:ea typeface="ＭＳ Ｐゴシック" panose="020B0600070205080204" pitchFamily="34" charset="-128"/>
              </a:rPr>
              <a:t>Ouranopithecus and Gigantopithecus) also developed small canines in</a:t>
            </a:r>
          </a:p>
          <a:p>
            <a:r>
              <a:rPr lang="en-US" altLang="en-US">
                <a:latin typeface="Times New Roman" panose="02020603050405020304" pitchFamily="18" charset="0"/>
                <a:ea typeface="ＭＳ Ｐゴシック" panose="020B0600070205080204" pitchFamily="34" charset="-128"/>
              </a:rPr>
              <a:t>conjunction with reduced canine–premolar honing, presumably as a</a:t>
            </a:r>
          </a:p>
          <a:p>
            <a:r>
              <a:rPr lang="en-US" altLang="en-US">
                <a:latin typeface="Times New Roman" panose="02020603050405020304" pitchFamily="18" charset="0"/>
                <a:ea typeface="ＭＳ Ｐゴシック" panose="020B0600070205080204" pitchFamily="34" charset="-128"/>
              </a:rPr>
              <a:t>result of parallel shifts in dietary behaviour in response to changing</a:t>
            </a:r>
          </a:p>
          <a:p>
            <a:r>
              <a:rPr lang="en-US" altLang="en-US">
                <a:latin typeface="Times New Roman" panose="02020603050405020304" pitchFamily="18" charset="0"/>
                <a:ea typeface="ＭＳ Ｐゴシック" panose="020B0600070205080204" pitchFamily="34" charset="-128"/>
              </a:rPr>
              <a:t>ecological conditions.</a:t>
            </a:r>
          </a:p>
          <a:p>
            <a:endParaRPr lang="en-US" altLang="en-US">
              <a:latin typeface="Times New Roman" panose="02020603050405020304" pitchFamily="18" charset="0"/>
              <a:ea typeface="ＭＳ Ｐゴシック" panose="020B0600070205080204" pitchFamily="34" charset="-128"/>
            </a:endParaRPr>
          </a:p>
        </p:txBody>
      </p:sp>
      <p:sp>
        <p:nvSpPr>
          <p:cNvPr id="65539" name="Slide Number Placeholder 3">
            <a:extLst>
              <a:ext uri="{FF2B5EF4-FFF2-40B4-BE49-F238E27FC236}">
                <a16:creationId xmlns:a16="http://schemas.microsoft.com/office/drawing/2014/main" id="{47BE44EC-3D40-A842-9340-FF84BFCD1B4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defRPr sz="2400" baseline="30000">
                <a:solidFill>
                  <a:schemeClr val="tx1"/>
                </a:solidFill>
                <a:latin typeface="Times New Roman" panose="02020603050405020304" pitchFamily="18" charset="0"/>
                <a:ea typeface="ＭＳ Ｐゴシック" panose="020B0600070205080204" pitchFamily="34" charset="-128"/>
              </a:defRPr>
            </a:lvl1pPr>
            <a:lvl2pPr marL="742950" indent="-285750" defTabSz="931863">
              <a:defRPr sz="2400" baseline="30000">
                <a:solidFill>
                  <a:schemeClr val="tx1"/>
                </a:solidFill>
                <a:latin typeface="Times New Roman" panose="02020603050405020304" pitchFamily="18" charset="0"/>
                <a:ea typeface="ＭＳ Ｐゴシック" panose="020B0600070205080204" pitchFamily="34" charset="-128"/>
              </a:defRPr>
            </a:lvl2pPr>
            <a:lvl3pPr marL="1143000" indent="-228600" defTabSz="931863">
              <a:defRPr sz="2400" baseline="30000">
                <a:solidFill>
                  <a:schemeClr val="tx1"/>
                </a:solidFill>
                <a:latin typeface="Times New Roman" panose="02020603050405020304" pitchFamily="18" charset="0"/>
                <a:ea typeface="ＭＳ Ｐゴシック" panose="020B0600070205080204" pitchFamily="34" charset="-128"/>
              </a:defRPr>
            </a:lvl3pPr>
            <a:lvl4pPr marL="1600200" indent="-228600" defTabSz="931863">
              <a:defRPr sz="2400" baseline="30000">
                <a:solidFill>
                  <a:schemeClr val="tx1"/>
                </a:solidFill>
                <a:latin typeface="Times New Roman" panose="02020603050405020304" pitchFamily="18" charset="0"/>
                <a:ea typeface="ＭＳ Ｐゴシック" panose="020B0600070205080204" pitchFamily="34" charset="-128"/>
              </a:defRPr>
            </a:lvl4pPr>
            <a:lvl5pPr marL="2057400" indent="-228600" defTabSz="931863">
              <a:defRPr sz="2400" baseline="30000">
                <a:solidFill>
                  <a:schemeClr val="tx1"/>
                </a:solidFill>
                <a:latin typeface="Times New Roman" panose="02020603050405020304" pitchFamily="18" charset="0"/>
                <a:ea typeface="ＭＳ Ｐゴシック" panose="020B0600070205080204" pitchFamily="34" charset="-128"/>
              </a:defRPr>
            </a:lvl5pPr>
            <a:lvl6pPr marL="2514600" indent="-228600" defTabSz="931863" eaLnBrk="0" fontAlgn="base" hangingPunct="0">
              <a:spcBef>
                <a:spcPct val="0"/>
              </a:spcBef>
              <a:spcAft>
                <a:spcPct val="0"/>
              </a:spcAft>
              <a:defRPr sz="2400" baseline="30000">
                <a:solidFill>
                  <a:schemeClr val="tx1"/>
                </a:solidFill>
                <a:latin typeface="Times New Roman" panose="02020603050405020304" pitchFamily="18" charset="0"/>
                <a:ea typeface="ＭＳ Ｐゴシック" panose="020B0600070205080204" pitchFamily="34" charset="-128"/>
              </a:defRPr>
            </a:lvl6pPr>
            <a:lvl7pPr marL="2971800" indent="-228600" defTabSz="931863" eaLnBrk="0" fontAlgn="base" hangingPunct="0">
              <a:spcBef>
                <a:spcPct val="0"/>
              </a:spcBef>
              <a:spcAft>
                <a:spcPct val="0"/>
              </a:spcAft>
              <a:defRPr sz="2400" baseline="30000">
                <a:solidFill>
                  <a:schemeClr val="tx1"/>
                </a:solidFill>
                <a:latin typeface="Times New Roman" panose="02020603050405020304" pitchFamily="18" charset="0"/>
                <a:ea typeface="ＭＳ Ｐゴシック" panose="020B0600070205080204" pitchFamily="34" charset="-128"/>
              </a:defRPr>
            </a:lvl7pPr>
            <a:lvl8pPr marL="3429000" indent="-228600" defTabSz="931863" eaLnBrk="0" fontAlgn="base" hangingPunct="0">
              <a:spcBef>
                <a:spcPct val="0"/>
              </a:spcBef>
              <a:spcAft>
                <a:spcPct val="0"/>
              </a:spcAft>
              <a:defRPr sz="2400" baseline="30000">
                <a:solidFill>
                  <a:schemeClr val="tx1"/>
                </a:solidFill>
                <a:latin typeface="Times New Roman" panose="02020603050405020304" pitchFamily="18" charset="0"/>
                <a:ea typeface="ＭＳ Ｐゴシック" panose="020B0600070205080204" pitchFamily="34" charset="-128"/>
              </a:defRPr>
            </a:lvl8pPr>
            <a:lvl9pPr marL="3886200" indent="-228600" defTabSz="931863" eaLnBrk="0" fontAlgn="base" hangingPunct="0">
              <a:spcBef>
                <a:spcPct val="0"/>
              </a:spcBef>
              <a:spcAft>
                <a:spcPct val="0"/>
              </a:spcAft>
              <a:defRPr sz="2400" baseline="30000">
                <a:solidFill>
                  <a:schemeClr val="tx1"/>
                </a:solidFill>
                <a:latin typeface="Times New Roman" panose="02020603050405020304" pitchFamily="18" charset="0"/>
                <a:ea typeface="ＭＳ Ｐゴシック" panose="020B0600070205080204" pitchFamily="34" charset="-128"/>
              </a:defRPr>
            </a:lvl9pPr>
          </a:lstStyle>
          <a:p>
            <a:fld id="{46738743-4C27-8F4E-AEAF-CEF163B21082}" type="slidenum">
              <a:rPr lang="en-US" altLang="en-US" sz="1200" baseline="0" smtClean="0"/>
              <a:pPr/>
              <a:t>30</a:t>
            </a:fld>
            <a:endParaRPr lang="en-US" altLang="en-US" sz="1200" baseline="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Slide Image Placeholder 1">
            <a:extLst>
              <a:ext uri="{FF2B5EF4-FFF2-40B4-BE49-F238E27FC236}">
                <a16:creationId xmlns:a16="http://schemas.microsoft.com/office/drawing/2014/main" id="{E016D055-B798-CB47-8C71-421779F52060}"/>
              </a:ext>
            </a:extLst>
          </p:cNvPr>
          <p:cNvSpPr>
            <a:spLocks noGrp="1" noRot="1" noChangeAspect="1" noChangeArrowheads="1" noTextEdit="1"/>
          </p:cNvSpPr>
          <p:nvPr>
            <p:ph type="sldImg"/>
          </p:nvPr>
        </p:nvSpPr>
        <p:spPr>
          <a:ln/>
        </p:spPr>
      </p:sp>
      <p:sp>
        <p:nvSpPr>
          <p:cNvPr id="20482" name="Notes Placeholder 2">
            <a:extLst>
              <a:ext uri="{FF2B5EF4-FFF2-40B4-BE49-F238E27FC236}">
                <a16:creationId xmlns:a16="http://schemas.microsoft.com/office/drawing/2014/main" id="{8ABBFBB5-073B-CE45-B0C1-040E8ABFEAD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Times New Roman" panose="02020603050405020304" pitchFamily="18" charset="0"/>
                <a:ea typeface="ＭＳ Ｐゴシック" panose="020B0600070205080204" pitchFamily="34" charset="-128"/>
              </a:rPr>
              <a:t>The order and harmony of the created world results from the diversity of beings and from the relationships which exist among them.</a:t>
            </a:r>
          </a:p>
        </p:txBody>
      </p:sp>
      <p:sp>
        <p:nvSpPr>
          <p:cNvPr id="20483" name="Slide Number Placeholder 3">
            <a:extLst>
              <a:ext uri="{FF2B5EF4-FFF2-40B4-BE49-F238E27FC236}">
                <a16:creationId xmlns:a16="http://schemas.microsoft.com/office/drawing/2014/main" id="{13CFA1A3-6D36-9D41-9E09-C5AC645174B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defRPr sz="2400" baseline="30000">
                <a:solidFill>
                  <a:schemeClr val="tx1"/>
                </a:solidFill>
                <a:latin typeface="Times New Roman" panose="02020603050405020304" pitchFamily="18" charset="0"/>
                <a:ea typeface="ＭＳ Ｐゴシック" panose="020B0600070205080204" pitchFamily="34" charset="-128"/>
              </a:defRPr>
            </a:lvl1pPr>
            <a:lvl2pPr marL="742950" indent="-285750" defTabSz="931863">
              <a:defRPr sz="2400" baseline="30000">
                <a:solidFill>
                  <a:schemeClr val="tx1"/>
                </a:solidFill>
                <a:latin typeface="Times New Roman" panose="02020603050405020304" pitchFamily="18" charset="0"/>
                <a:ea typeface="ＭＳ Ｐゴシック" panose="020B0600070205080204" pitchFamily="34" charset="-128"/>
              </a:defRPr>
            </a:lvl2pPr>
            <a:lvl3pPr marL="1143000" indent="-228600" defTabSz="931863">
              <a:defRPr sz="2400" baseline="30000">
                <a:solidFill>
                  <a:schemeClr val="tx1"/>
                </a:solidFill>
                <a:latin typeface="Times New Roman" panose="02020603050405020304" pitchFamily="18" charset="0"/>
                <a:ea typeface="ＭＳ Ｐゴシック" panose="020B0600070205080204" pitchFamily="34" charset="-128"/>
              </a:defRPr>
            </a:lvl3pPr>
            <a:lvl4pPr marL="1600200" indent="-228600" defTabSz="931863">
              <a:defRPr sz="2400" baseline="30000">
                <a:solidFill>
                  <a:schemeClr val="tx1"/>
                </a:solidFill>
                <a:latin typeface="Times New Roman" panose="02020603050405020304" pitchFamily="18" charset="0"/>
                <a:ea typeface="ＭＳ Ｐゴシック" panose="020B0600070205080204" pitchFamily="34" charset="-128"/>
              </a:defRPr>
            </a:lvl4pPr>
            <a:lvl5pPr marL="2057400" indent="-228600" defTabSz="931863">
              <a:defRPr sz="2400" baseline="30000">
                <a:solidFill>
                  <a:schemeClr val="tx1"/>
                </a:solidFill>
                <a:latin typeface="Times New Roman" panose="02020603050405020304" pitchFamily="18" charset="0"/>
                <a:ea typeface="ＭＳ Ｐゴシック" panose="020B0600070205080204" pitchFamily="34" charset="-128"/>
              </a:defRPr>
            </a:lvl5pPr>
            <a:lvl6pPr marL="2514600" indent="-228600" defTabSz="931863" eaLnBrk="0" fontAlgn="base" hangingPunct="0">
              <a:spcBef>
                <a:spcPct val="0"/>
              </a:spcBef>
              <a:spcAft>
                <a:spcPct val="0"/>
              </a:spcAft>
              <a:defRPr sz="2400" baseline="30000">
                <a:solidFill>
                  <a:schemeClr val="tx1"/>
                </a:solidFill>
                <a:latin typeface="Times New Roman" panose="02020603050405020304" pitchFamily="18" charset="0"/>
                <a:ea typeface="ＭＳ Ｐゴシック" panose="020B0600070205080204" pitchFamily="34" charset="-128"/>
              </a:defRPr>
            </a:lvl6pPr>
            <a:lvl7pPr marL="2971800" indent="-228600" defTabSz="931863" eaLnBrk="0" fontAlgn="base" hangingPunct="0">
              <a:spcBef>
                <a:spcPct val="0"/>
              </a:spcBef>
              <a:spcAft>
                <a:spcPct val="0"/>
              </a:spcAft>
              <a:defRPr sz="2400" baseline="30000">
                <a:solidFill>
                  <a:schemeClr val="tx1"/>
                </a:solidFill>
                <a:latin typeface="Times New Roman" panose="02020603050405020304" pitchFamily="18" charset="0"/>
                <a:ea typeface="ＭＳ Ｐゴシック" panose="020B0600070205080204" pitchFamily="34" charset="-128"/>
              </a:defRPr>
            </a:lvl7pPr>
            <a:lvl8pPr marL="3429000" indent="-228600" defTabSz="931863" eaLnBrk="0" fontAlgn="base" hangingPunct="0">
              <a:spcBef>
                <a:spcPct val="0"/>
              </a:spcBef>
              <a:spcAft>
                <a:spcPct val="0"/>
              </a:spcAft>
              <a:defRPr sz="2400" baseline="30000">
                <a:solidFill>
                  <a:schemeClr val="tx1"/>
                </a:solidFill>
                <a:latin typeface="Times New Roman" panose="02020603050405020304" pitchFamily="18" charset="0"/>
                <a:ea typeface="ＭＳ Ｐゴシック" panose="020B0600070205080204" pitchFamily="34" charset="-128"/>
              </a:defRPr>
            </a:lvl8pPr>
            <a:lvl9pPr marL="3886200" indent="-228600" defTabSz="931863" eaLnBrk="0" fontAlgn="base" hangingPunct="0">
              <a:spcBef>
                <a:spcPct val="0"/>
              </a:spcBef>
              <a:spcAft>
                <a:spcPct val="0"/>
              </a:spcAft>
              <a:defRPr sz="2400" baseline="30000">
                <a:solidFill>
                  <a:schemeClr val="tx1"/>
                </a:solidFill>
                <a:latin typeface="Times New Roman" panose="02020603050405020304" pitchFamily="18" charset="0"/>
                <a:ea typeface="ＭＳ Ｐゴシック" panose="020B0600070205080204" pitchFamily="34" charset="-128"/>
              </a:defRPr>
            </a:lvl9pPr>
          </a:lstStyle>
          <a:p>
            <a:fld id="{EAA71352-CAA6-F743-B420-2D797AEFC258}" type="slidenum">
              <a:rPr lang="en-US" altLang="en-US" sz="1200" baseline="0" smtClean="0"/>
              <a:pPr/>
              <a:t>3</a:t>
            </a:fld>
            <a:endParaRPr lang="en-US" altLang="en-US" sz="1200" baseline="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Slide Image Placeholder 1">
            <a:extLst>
              <a:ext uri="{FF2B5EF4-FFF2-40B4-BE49-F238E27FC236}">
                <a16:creationId xmlns:a16="http://schemas.microsoft.com/office/drawing/2014/main" id="{E335C513-F149-734B-993D-AED8166E43FE}"/>
              </a:ext>
            </a:extLst>
          </p:cNvPr>
          <p:cNvSpPr>
            <a:spLocks noGrp="1" noRot="1" noChangeAspect="1" noChangeArrowheads="1" noTextEdit="1"/>
          </p:cNvSpPr>
          <p:nvPr>
            <p:ph type="sldImg"/>
          </p:nvPr>
        </p:nvSpPr>
        <p:spPr>
          <a:ln/>
        </p:spPr>
      </p:sp>
      <p:sp>
        <p:nvSpPr>
          <p:cNvPr id="69634" name="Notes Placeholder 2">
            <a:extLst>
              <a:ext uri="{FF2B5EF4-FFF2-40B4-BE49-F238E27FC236}">
                <a16:creationId xmlns:a16="http://schemas.microsoft.com/office/drawing/2014/main" id="{DE590035-4EF7-0A42-8E2E-095401292B3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a typeface="ＭＳ Ｐゴシック" panose="020B0600070205080204" pitchFamily="34" charset="-128"/>
            </a:endParaRPr>
          </a:p>
        </p:txBody>
      </p:sp>
      <p:sp>
        <p:nvSpPr>
          <p:cNvPr id="69635" name="Slide Number Placeholder 3">
            <a:extLst>
              <a:ext uri="{FF2B5EF4-FFF2-40B4-BE49-F238E27FC236}">
                <a16:creationId xmlns:a16="http://schemas.microsoft.com/office/drawing/2014/main" id="{B8D3F528-5A47-744B-A030-07EF5A6A49D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defRPr sz="2400" baseline="30000">
                <a:solidFill>
                  <a:schemeClr val="tx1"/>
                </a:solidFill>
                <a:latin typeface="Times New Roman" panose="02020603050405020304" pitchFamily="18" charset="0"/>
                <a:ea typeface="ＭＳ Ｐゴシック" panose="020B0600070205080204" pitchFamily="34" charset="-128"/>
              </a:defRPr>
            </a:lvl1pPr>
            <a:lvl2pPr marL="742950" indent="-285750" defTabSz="931863">
              <a:defRPr sz="2400" baseline="30000">
                <a:solidFill>
                  <a:schemeClr val="tx1"/>
                </a:solidFill>
                <a:latin typeface="Times New Roman" panose="02020603050405020304" pitchFamily="18" charset="0"/>
                <a:ea typeface="ＭＳ Ｐゴシック" panose="020B0600070205080204" pitchFamily="34" charset="-128"/>
              </a:defRPr>
            </a:lvl2pPr>
            <a:lvl3pPr marL="1143000" indent="-228600" defTabSz="931863">
              <a:defRPr sz="2400" baseline="30000">
                <a:solidFill>
                  <a:schemeClr val="tx1"/>
                </a:solidFill>
                <a:latin typeface="Times New Roman" panose="02020603050405020304" pitchFamily="18" charset="0"/>
                <a:ea typeface="ＭＳ Ｐゴシック" panose="020B0600070205080204" pitchFamily="34" charset="-128"/>
              </a:defRPr>
            </a:lvl3pPr>
            <a:lvl4pPr marL="1600200" indent="-228600" defTabSz="931863">
              <a:defRPr sz="2400" baseline="30000">
                <a:solidFill>
                  <a:schemeClr val="tx1"/>
                </a:solidFill>
                <a:latin typeface="Times New Roman" panose="02020603050405020304" pitchFamily="18" charset="0"/>
                <a:ea typeface="ＭＳ Ｐゴシック" panose="020B0600070205080204" pitchFamily="34" charset="-128"/>
              </a:defRPr>
            </a:lvl4pPr>
            <a:lvl5pPr marL="2057400" indent="-228600" defTabSz="931863">
              <a:defRPr sz="2400" baseline="30000">
                <a:solidFill>
                  <a:schemeClr val="tx1"/>
                </a:solidFill>
                <a:latin typeface="Times New Roman" panose="02020603050405020304" pitchFamily="18" charset="0"/>
                <a:ea typeface="ＭＳ Ｐゴシック" panose="020B0600070205080204" pitchFamily="34" charset="-128"/>
              </a:defRPr>
            </a:lvl5pPr>
            <a:lvl6pPr marL="2514600" indent="-228600" defTabSz="931863" eaLnBrk="0" fontAlgn="base" hangingPunct="0">
              <a:spcBef>
                <a:spcPct val="0"/>
              </a:spcBef>
              <a:spcAft>
                <a:spcPct val="0"/>
              </a:spcAft>
              <a:defRPr sz="2400" baseline="30000">
                <a:solidFill>
                  <a:schemeClr val="tx1"/>
                </a:solidFill>
                <a:latin typeface="Times New Roman" panose="02020603050405020304" pitchFamily="18" charset="0"/>
                <a:ea typeface="ＭＳ Ｐゴシック" panose="020B0600070205080204" pitchFamily="34" charset="-128"/>
              </a:defRPr>
            </a:lvl6pPr>
            <a:lvl7pPr marL="2971800" indent="-228600" defTabSz="931863" eaLnBrk="0" fontAlgn="base" hangingPunct="0">
              <a:spcBef>
                <a:spcPct val="0"/>
              </a:spcBef>
              <a:spcAft>
                <a:spcPct val="0"/>
              </a:spcAft>
              <a:defRPr sz="2400" baseline="30000">
                <a:solidFill>
                  <a:schemeClr val="tx1"/>
                </a:solidFill>
                <a:latin typeface="Times New Roman" panose="02020603050405020304" pitchFamily="18" charset="0"/>
                <a:ea typeface="ＭＳ Ｐゴシック" panose="020B0600070205080204" pitchFamily="34" charset="-128"/>
              </a:defRPr>
            </a:lvl7pPr>
            <a:lvl8pPr marL="3429000" indent="-228600" defTabSz="931863" eaLnBrk="0" fontAlgn="base" hangingPunct="0">
              <a:spcBef>
                <a:spcPct val="0"/>
              </a:spcBef>
              <a:spcAft>
                <a:spcPct val="0"/>
              </a:spcAft>
              <a:defRPr sz="2400" baseline="30000">
                <a:solidFill>
                  <a:schemeClr val="tx1"/>
                </a:solidFill>
                <a:latin typeface="Times New Roman" panose="02020603050405020304" pitchFamily="18" charset="0"/>
                <a:ea typeface="ＭＳ Ｐゴシック" panose="020B0600070205080204" pitchFamily="34" charset="-128"/>
              </a:defRPr>
            </a:lvl8pPr>
            <a:lvl9pPr marL="3886200" indent="-228600" defTabSz="931863" eaLnBrk="0" fontAlgn="base" hangingPunct="0">
              <a:spcBef>
                <a:spcPct val="0"/>
              </a:spcBef>
              <a:spcAft>
                <a:spcPct val="0"/>
              </a:spcAft>
              <a:defRPr sz="2400" baseline="30000">
                <a:solidFill>
                  <a:schemeClr val="tx1"/>
                </a:solidFill>
                <a:latin typeface="Times New Roman" panose="02020603050405020304" pitchFamily="18" charset="0"/>
                <a:ea typeface="ＭＳ Ｐゴシック" panose="020B0600070205080204" pitchFamily="34" charset="-128"/>
              </a:defRPr>
            </a:lvl9pPr>
          </a:lstStyle>
          <a:p>
            <a:fld id="{CE1A997F-DD02-B04A-9246-929AC74EC79E}" type="slidenum">
              <a:rPr lang="en-US" altLang="en-US" sz="1200" baseline="0" smtClean="0"/>
              <a:pPr/>
              <a:t>33</a:t>
            </a:fld>
            <a:endParaRPr lang="en-US" altLang="en-US" sz="1200" baseline="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Slide Image Placeholder 1">
            <a:extLst>
              <a:ext uri="{FF2B5EF4-FFF2-40B4-BE49-F238E27FC236}">
                <a16:creationId xmlns:a16="http://schemas.microsoft.com/office/drawing/2014/main" id="{C0203E18-04D6-B144-B1AF-4D428E17B4F7}"/>
              </a:ext>
            </a:extLst>
          </p:cNvPr>
          <p:cNvSpPr>
            <a:spLocks noGrp="1" noRot="1" noChangeAspect="1" noChangeArrowheads="1" noTextEdit="1"/>
          </p:cNvSpPr>
          <p:nvPr>
            <p:ph type="sldImg"/>
          </p:nvPr>
        </p:nvSpPr>
        <p:spPr>
          <a:ln/>
        </p:spPr>
      </p:sp>
      <p:sp>
        <p:nvSpPr>
          <p:cNvPr id="71682" name="Notes Placeholder 2">
            <a:extLst>
              <a:ext uri="{FF2B5EF4-FFF2-40B4-BE49-F238E27FC236}">
                <a16:creationId xmlns:a16="http://schemas.microsoft.com/office/drawing/2014/main" id="{84A449C4-67E5-2C46-9206-E1DA6E544E6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Times New Roman" panose="02020603050405020304" pitchFamily="18" charset="0"/>
                <a:ea typeface="ＭＳ Ｐゴシック" panose="020B0600070205080204" pitchFamily="34" charset="-128"/>
              </a:rPr>
              <a:t>What is Creation?</a:t>
            </a:r>
          </a:p>
          <a:p>
            <a:pPr lvl="1"/>
            <a:r>
              <a:rPr lang="en-US" altLang="en-US" sz="2400">
                <a:latin typeface="Times New Roman" panose="02020603050405020304" pitchFamily="18" charset="0"/>
                <a:ea typeface="ＭＳ Ｐゴシック" panose="020B0600070205080204" pitchFamily="34" charset="-128"/>
              </a:rPr>
              <a:t>A Catholic perspective</a:t>
            </a:r>
          </a:p>
          <a:p>
            <a:endParaRPr lang="en-US" altLang="en-US">
              <a:latin typeface="Times New Roman" panose="02020603050405020304" pitchFamily="18" charset="0"/>
              <a:ea typeface="ＭＳ Ｐゴシック" panose="020B0600070205080204" pitchFamily="34" charset="-128"/>
            </a:endParaRPr>
          </a:p>
          <a:p>
            <a:r>
              <a:rPr lang="en-US" altLang="en-US">
                <a:latin typeface="Times New Roman" panose="02020603050405020304" pitchFamily="18" charset="0"/>
                <a:ea typeface="ＭＳ Ｐゴシック" panose="020B0600070205080204" pitchFamily="34" charset="-128"/>
              </a:rPr>
              <a:t>Evolution </a:t>
            </a:r>
          </a:p>
          <a:p>
            <a:pPr lvl="1"/>
            <a:r>
              <a:rPr lang="en-US" altLang="en-US">
                <a:latin typeface="Times New Roman" panose="02020603050405020304" pitchFamily="18" charset="0"/>
                <a:ea typeface="ＭＳ Ｐゴシック" panose="020B0600070205080204" pitchFamily="34" charset="-128"/>
              </a:rPr>
              <a:t>Science of evolution vs philosophical claims made about evolution</a:t>
            </a:r>
          </a:p>
          <a:p>
            <a:pPr lvl="1"/>
            <a:endParaRPr lang="en-US" altLang="en-US">
              <a:latin typeface="Times New Roman" panose="02020603050405020304" pitchFamily="18" charset="0"/>
              <a:ea typeface="ＭＳ Ｐゴシック" panose="020B0600070205080204" pitchFamily="34" charset="-128"/>
            </a:endParaRPr>
          </a:p>
          <a:p>
            <a:r>
              <a:rPr lang="en-US" altLang="en-US">
                <a:latin typeface="Times New Roman" panose="02020603050405020304" pitchFamily="18" charset="0"/>
                <a:ea typeface="ＭＳ Ｐゴシック" panose="020B0600070205080204" pitchFamily="34" charset="-128"/>
              </a:rPr>
              <a:t>Overview of Church Teaching on Evolution</a:t>
            </a:r>
          </a:p>
          <a:p>
            <a:endParaRPr lang="en-US" altLang="en-US">
              <a:latin typeface="Times New Roman" panose="02020603050405020304" pitchFamily="18" charset="0"/>
              <a:ea typeface="ＭＳ Ｐゴシック" panose="020B0600070205080204" pitchFamily="34" charset="-128"/>
            </a:endParaRPr>
          </a:p>
          <a:p>
            <a:r>
              <a:rPr lang="en-US" altLang="en-US">
                <a:latin typeface="Times New Roman" panose="02020603050405020304" pitchFamily="18" charset="0"/>
                <a:ea typeface="ＭＳ Ｐゴシック" panose="020B0600070205080204" pitchFamily="34" charset="-128"/>
              </a:rPr>
              <a:t>Theological and philosophical questions about evolution</a:t>
            </a:r>
          </a:p>
          <a:p>
            <a:pPr lvl="1"/>
            <a:r>
              <a:rPr lang="en-US" altLang="en-US" sz="2400">
                <a:latin typeface="Times New Roman" panose="02020603050405020304" pitchFamily="18" charset="0"/>
                <a:ea typeface="ＭＳ Ｐゴシック" panose="020B0600070205080204" pitchFamily="34" charset="-128"/>
              </a:rPr>
              <a:t>Order and Purpose in Evolution?</a:t>
            </a:r>
          </a:p>
          <a:p>
            <a:pPr lvl="1"/>
            <a:r>
              <a:rPr lang="en-US" altLang="en-US" sz="2400">
                <a:latin typeface="Times New Roman" panose="02020603050405020304" pitchFamily="18" charset="0"/>
                <a:ea typeface="ＭＳ Ｐゴシック" panose="020B0600070205080204" pitchFamily="34" charset="-128"/>
              </a:rPr>
              <a:t>Human Origins and Original Sin</a:t>
            </a:r>
          </a:p>
        </p:txBody>
      </p:sp>
      <p:sp>
        <p:nvSpPr>
          <p:cNvPr id="71683" name="Slide Number Placeholder 3">
            <a:extLst>
              <a:ext uri="{FF2B5EF4-FFF2-40B4-BE49-F238E27FC236}">
                <a16:creationId xmlns:a16="http://schemas.microsoft.com/office/drawing/2014/main" id="{AAB2BCD4-C3CC-3E47-855D-183EF3EB01F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defRPr sz="2400" baseline="30000">
                <a:solidFill>
                  <a:schemeClr val="tx1"/>
                </a:solidFill>
                <a:latin typeface="Times New Roman" panose="02020603050405020304" pitchFamily="18" charset="0"/>
                <a:ea typeface="ＭＳ Ｐゴシック" panose="020B0600070205080204" pitchFamily="34" charset="-128"/>
              </a:defRPr>
            </a:lvl1pPr>
            <a:lvl2pPr marL="742950" indent="-285750" defTabSz="931863">
              <a:defRPr sz="2400" baseline="30000">
                <a:solidFill>
                  <a:schemeClr val="tx1"/>
                </a:solidFill>
                <a:latin typeface="Times New Roman" panose="02020603050405020304" pitchFamily="18" charset="0"/>
                <a:ea typeface="ＭＳ Ｐゴシック" panose="020B0600070205080204" pitchFamily="34" charset="-128"/>
              </a:defRPr>
            </a:lvl2pPr>
            <a:lvl3pPr marL="1143000" indent="-228600" defTabSz="931863">
              <a:defRPr sz="2400" baseline="30000">
                <a:solidFill>
                  <a:schemeClr val="tx1"/>
                </a:solidFill>
                <a:latin typeface="Times New Roman" panose="02020603050405020304" pitchFamily="18" charset="0"/>
                <a:ea typeface="ＭＳ Ｐゴシック" panose="020B0600070205080204" pitchFamily="34" charset="-128"/>
              </a:defRPr>
            </a:lvl3pPr>
            <a:lvl4pPr marL="1600200" indent="-228600" defTabSz="931863">
              <a:defRPr sz="2400" baseline="30000">
                <a:solidFill>
                  <a:schemeClr val="tx1"/>
                </a:solidFill>
                <a:latin typeface="Times New Roman" panose="02020603050405020304" pitchFamily="18" charset="0"/>
                <a:ea typeface="ＭＳ Ｐゴシック" panose="020B0600070205080204" pitchFamily="34" charset="-128"/>
              </a:defRPr>
            </a:lvl4pPr>
            <a:lvl5pPr marL="2057400" indent="-228600" defTabSz="931863">
              <a:defRPr sz="2400" baseline="30000">
                <a:solidFill>
                  <a:schemeClr val="tx1"/>
                </a:solidFill>
                <a:latin typeface="Times New Roman" panose="02020603050405020304" pitchFamily="18" charset="0"/>
                <a:ea typeface="ＭＳ Ｐゴシック" panose="020B0600070205080204" pitchFamily="34" charset="-128"/>
              </a:defRPr>
            </a:lvl5pPr>
            <a:lvl6pPr marL="2514600" indent="-228600" defTabSz="931863" eaLnBrk="0" fontAlgn="base" hangingPunct="0">
              <a:spcBef>
                <a:spcPct val="0"/>
              </a:spcBef>
              <a:spcAft>
                <a:spcPct val="0"/>
              </a:spcAft>
              <a:defRPr sz="2400" baseline="30000">
                <a:solidFill>
                  <a:schemeClr val="tx1"/>
                </a:solidFill>
                <a:latin typeface="Times New Roman" panose="02020603050405020304" pitchFamily="18" charset="0"/>
                <a:ea typeface="ＭＳ Ｐゴシック" panose="020B0600070205080204" pitchFamily="34" charset="-128"/>
              </a:defRPr>
            </a:lvl6pPr>
            <a:lvl7pPr marL="2971800" indent="-228600" defTabSz="931863" eaLnBrk="0" fontAlgn="base" hangingPunct="0">
              <a:spcBef>
                <a:spcPct val="0"/>
              </a:spcBef>
              <a:spcAft>
                <a:spcPct val="0"/>
              </a:spcAft>
              <a:defRPr sz="2400" baseline="30000">
                <a:solidFill>
                  <a:schemeClr val="tx1"/>
                </a:solidFill>
                <a:latin typeface="Times New Roman" panose="02020603050405020304" pitchFamily="18" charset="0"/>
                <a:ea typeface="ＭＳ Ｐゴシック" panose="020B0600070205080204" pitchFamily="34" charset="-128"/>
              </a:defRPr>
            </a:lvl7pPr>
            <a:lvl8pPr marL="3429000" indent="-228600" defTabSz="931863" eaLnBrk="0" fontAlgn="base" hangingPunct="0">
              <a:spcBef>
                <a:spcPct val="0"/>
              </a:spcBef>
              <a:spcAft>
                <a:spcPct val="0"/>
              </a:spcAft>
              <a:defRPr sz="2400" baseline="30000">
                <a:solidFill>
                  <a:schemeClr val="tx1"/>
                </a:solidFill>
                <a:latin typeface="Times New Roman" panose="02020603050405020304" pitchFamily="18" charset="0"/>
                <a:ea typeface="ＭＳ Ｐゴシック" panose="020B0600070205080204" pitchFamily="34" charset="-128"/>
              </a:defRPr>
            </a:lvl8pPr>
            <a:lvl9pPr marL="3886200" indent="-228600" defTabSz="931863" eaLnBrk="0" fontAlgn="base" hangingPunct="0">
              <a:spcBef>
                <a:spcPct val="0"/>
              </a:spcBef>
              <a:spcAft>
                <a:spcPct val="0"/>
              </a:spcAft>
              <a:defRPr sz="2400" baseline="30000">
                <a:solidFill>
                  <a:schemeClr val="tx1"/>
                </a:solidFill>
                <a:latin typeface="Times New Roman" panose="02020603050405020304" pitchFamily="18" charset="0"/>
                <a:ea typeface="ＭＳ Ｐゴシック" panose="020B0600070205080204" pitchFamily="34" charset="-128"/>
              </a:defRPr>
            </a:lvl9pPr>
          </a:lstStyle>
          <a:p>
            <a:fld id="{0EF6D6B7-0A34-F549-BE58-BFCBA71AD079}" type="slidenum">
              <a:rPr lang="en-US" altLang="en-US" sz="1200" baseline="0" smtClean="0"/>
              <a:pPr/>
              <a:t>34</a:t>
            </a:fld>
            <a:endParaRPr lang="en-US" altLang="en-US" sz="1200" baseline="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Slide Image Placeholder 1">
            <a:extLst>
              <a:ext uri="{FF2B5EF4-FFF2-40B4-BE49-F238E27FC236}">
                <a16:creationId xmlns:a16="http://schemas.microsoft.com/office/drawing/2014/main" id="{226BE294-A2A9-9641-A13C-BFF14E680D6C}"/>
              </a:ext>
            </a:extLst>
          </p:cNvPr>
          <p:cNvSpPr>
            <a:spLocks noGrp="1" noRot="1" noChangeAspect="1" noChangeArrowheads="1" noTextEdit="1"/>
          </p:cNvSpPr>
          <p:nvPr>
            <p:ph type="sldImg"/>
          </p:nvPr>
        </p:nvSpPr>
        <p:spPr>
          <a:ln/>
        </p:spPr>
      </p:sp>
      <p:sp>
        <p:nvSpPr>
          <p:cNvPr id="22530" name="Notes Placeholder 2">
            <a:extLst>
              <a:ext uri="{FF2B5EF4-FFF2-40B4-BE49-F238E27FC236}">
                <a16:creationId xmlns:a16="http://schemas.microsoft.com/office/drawing/2014/main" id="{9941EF98-470B-1B48-B229-E26CA50E088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Times New Roman" panose="02020603050405020304" pitchFamily="18" charset="0"/>
                <a:ea typeface="ＭＳ Ｐゴシック" panose="020B0600070205080204" pitchFamily="34" charset="-128"/>
              </a:rPr>
              <a:t>What is Creation?</a:t>
            </a:r>
          </a:p>
          <a:p>
            <a:pPr lvl="1"/>
            <a:r>
              <a:rPr lang="en-US" altLang="en-US" sz="2400">
                <a:latin typeface="Times New Roman" panose="02020603050405020304" pitchFamily="18" charset="0"/>
                <a:ea typeface="ＭＳ Ｐゴシック" panose="020B0600070205080204" pitchFamily="34" charset="-128"/>
              </a:rPr>
              <a:t>A Catholic perspective</a:t>
            </a:r>
          </a:p>
          <a:p>
            <a:endParaRPr lang="en-US" altLang="en-US">
              <a:latin typeface="Times New Roman" panose="02020603050405020304" pitchFamily="18" charset="0"/>
              <a:ea typeface="ＭＳ Ｐゴシック" panose="020B0600070205080204" pitchFamily="34" charset="-128"/>
            </a:endParaRPr>
          </a:p>
          <a:p>
            <a:r>
              <a:rPr lang="en-US" altLang="en-US">
                <a:latin typeface="Times New Roman" panose="02020603050405020304" pitchFamily="18" charset="0"/>
                <a:ea typeface="ＭＳ Ｐゴシック" panose="020B0600070205080204" pitchFamily="34" charset="-128"/>
              </a:rPr>
              <a:t>Evolution </a:t>
            </a:r>
          </a:p>
          <a:p>
            <a:pPr lvl="1"/>
            <a:r>
              <a:rPr lang="en-US" altLang="en-US">
                <a:latin typeface="Times New Roman" panose="02020603050405020304" pitchFamily="18" charset="0"/>
                <a:ea typeface="ＭＳ Ｐゴシック" panose="020B0600070205080204" pitchFamily="34" charset="-128"/>
              </a:rPr>
              <a:t>Science of evolution vs philosophical claims made about evolution</a:t>
            </a:r>
          </a:p>
          <a:p>
            <a:pPr lvl="1"/>
            <a:endParaRPr lang="en-US" altLang="en-US">
              <a:latin typeface="Times New Roman" panose="02020603050405020304" pitchFamily="18" charset="0"/>
              <a:ea typeface="ＭＳ Ｐゴシック" panose="020B0600070205080204" pitchFamily="34" charset="-128"/>
            </a:endParaRPr>
          </a:p>
          <a:p>
            <a:r>
              <a:rPr lang="en-US" altLang="en-US">
                <a:latin typeface="Times New Roman" panose="02020603050405020304" pitchFamily="18" charset="0"/>
                <a:ea typeface="ＭＳ Ｐゴシック" panose="020B0600070205080204" pitchFamily="34" charset="-128"/>
              </a:rPr>
              <a:t>Overview of Church Teaching on Evolution</a:t>
            </a:r>
          </a:p>
          <a:p>
            <a:endParaRPr lang="en-US" altLang="en-US">
              <a:latin typeface="Times New Roman" panose="02020603050405020304" pitchFamily="18" charset="0"/>
              <a:ea typeface="ＭＳ Ｐゴシック" panose="020B0600070205080204" pitchFamily="34" charset="-128"/>
            </a:endParaRPr>
          </a:p>
          <a:p>
            <a:r>
              <a:rPr lang="en-US" altLang="en-US">
                <a:latin typeface="Times New Roman" panose="02020603050405020304" pitchFamily="18" charset="0"/>
                <a:ea typeface="ＭＳ Ｐゴシック" panose="020B0600070205080204" pitchFamily="34" charset="-128"/>
              </a:rPr>
              <a:t>Theological and philosophical questions about evolution</a:t>
            </a:r>
          </a:p>
          <a:p>
            <a:pPr lvl="1"/>
            <a:r>
              <a:rPr lang="en-US" altLang="en-US" sz="2400">
                <a:latin typeface="Times New Roman" panose="02020603050405020304" pitchFamily="18" charset="0"/>
                <a:ea typeface="ＭＳ Ｐゴシック" panose="020B0600070205080204" pitchFamily="34" charset="-128"/>
              </a:rPr>
              <a:t>Order and Purpose in Evolution?</a:t>
            </a:r>
          </a:p>
          <a:p>
            <a:pPr lvl="1"/>
            <a:r>
              <a:rPr lang="en-US" altLang="en-US" sz="2400">
                <a:latin typeface="Times New Roman" panose="02020603050405020304" pitchFamily="18" charset="0"/>
                <a:ea typeface="ＭＳ Ｐゴシック" panose="020B0600070205080204" pitchFamily="34" charset="-128"/>
              </a:rPr>
              <a:t>Human Origins and Original Sin</a:t>
            </a:r>
          </a:p>
        </p:txBody>
      </p:sp>
      <p:sp>
        <p:nvSpPr>
          <p:cNvPr id="22531" name="Slide Number Placeholder 3">
            <a:extLst>
              <a:ext uri="{FF2B5EF4-FFF2-40B4-BE49-F238E27FC236}">
                <a16:creationId xmlns:a16="http://schemas.microsoft.com/office/drawing/2014/main" id="{D02A2652-10B9-FF41-BD0E-D342AA10035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defRPr sz="2400" baseline="30000">
                <a:solidFill>
                  <a:schemeClr val="tx1"/>
                </a:solidFill>
                <a:latin typeface="Times New Roman" panose="02020603050405020304" pitchFamily="18" charset="0"/>
                <a:ea typeface="ＭＳ Ｐゴシック" panose="020B0600070205080204" pitchFamily="34" charset="-128"/>
              </a:defRPr>
            </a:lvl1pPr>
            <a:lvl2pPr marL="742950" indent="-285750" defTabSz="931863">
              <a:defRPr sz="2400" baseline="30000">
                <a:solidFill>
                  <a:schemeClr val="tx1"/>
                </a:solidFill>
                <a:latin typeface="Times New Roman" panose="02020603050405020304" pitchFamily="18" charset="0"/>
                <a:ea typeface="ＭＳ Ｐゴシック" panose="020B0600070205080204" pitchFamily="34" charset="-128"/>
              </a:defRPr>
            </a:lvl2pPr>
            <a:lvl3pPr marL="1143000" indent="-228600" defTabSz="931863">
              <a:defRPr sz="2400" baseline="30000">
                <a:solidFill>
                  <a:schemeClr val="tx1"/>
                </a:solidFill>
                <a:latin typeface="Times New Roman" panose="02020603050405020304" pitchFamily="18" charset="0"/>
                <a:ea typeface="ＭＳ Ｐゴシック" panose="020B0600070205080204" pitchFamily="34" charset="-128"/>
              </a:defRPr>
            </a:lvl3pPr>
            <a:lvl4pPr marL="1600200" indent="-228600" defTabSz="931863">
              <a:defRPr sz="2400" baseline="30000">
                <a:solidFill>
                  <a:schemeClr val="tx1"/>
                </a:solidFill>
                <a:latin typeface="Times New Roman" panose="02020603050405020304" pitchFamily="18" charset="0"/>
                <a:ea typeface="ＭＳ Ｐゴシック" panose="020B0600070205080204" pitchFamily="34" charset="-128"/>
              </a:defRPr>
            </a:lvl4pPr>
            <a:lvl5pPr marL="2057400" indent="-228600" defTabSz="931863">
              <a:defRPr sz="2400" baseline="30000">
                <a:solidFill>
                  <a:schemeClr val="tx1"/>
                </a:solidFill>
                <a:latin typeface="Times New Roman" panose="02020603050405020304" pitchFamily="18" charset="0"/>
                <a:ea typeface="ＭＳ Ｐゴシック" panose="020B0600070205080204" pitchFamily="34" charset="-128"/>
              </a:defRPr>
            </a:lvl5pPr>
            <a:lvl6pPr marL="2514600" indent="-228600" defTabSz="931863" eaLnBrk="0" fontAlgn="base" hangingPunct="0">
              <a:spcBef>
                <a:spcPct val="0"/>
              </a:spcBef>
              <a:spcAft>
                <a:spcPct val="0"/>
              </a:spcAft>
              <a:defRPr sz="2400" baseline="30000">
                <a:solidFill>
                  <a:schemeClr val="tx1"/>
                </a:solidFill>
                <a:latin typeface="Times New Roman" panose="02020603050405020304" pitchFamily="18" charset="0"/>
                <a:ea typeface="ＭＳ Ｐゴシック" panose="020B0600070205080204" pitchFamily="34" charset="-128"/>
              </a:defRPr>
            </a:lvl6pPr>
            <a:lvl7pPr marL="2971800" indent="-228600" defTabSz="931863" eaLnBrk="0" fontAlgn="base" hangingPunct="0">
              <a:spcBef>
                <a:spcPct val="0"/>
              </a:spcBef>
              <a:spcAft>
                <a:spcPct val="0"/>
              </a:spcAft>
              <a:defRPr sz="2400" baseline="30000">
                <a:solidFill>
                  <a:schemeClr val="tx1"/>
                </a:solidFill>
                <a:latin typeface="Times New Roman" panose="02020603050405020304" pitchFamily="18" charset="0"/>
                <a:ea typeface="ＭＳ Ｐゴシック" panose="020B0600070205080204" pitchFamily="34" charset="-128"/>
              </a:defRPr>
            </a:lvl7pPr>
            <a:lvl8pPr marL="3429000" indent="-228600" defTabSz="931863" eaLnBrk="0" fontAlgn="base" hangingPunct="0">
              <a:spcBef>
                <a:spcPct val="0"/>
              </a:spcBef>
              <a:spcAft>
                <a:spcPct val="0"/>
              </a:spcAft>
              <a:defRPr sz="2400" baseline="30000">
                <a:solidFill>
                  <a:schemeClr val="tx1"/>
                </a:solidFill>
                <a:latin typeface="Times New Roman" panose="02020603050405020304" pitchFamily="18" charset="0"/>
                <a:ea typeface="ＭＳ Ｐゴシック" panose="020B0600070205080204" pitchFamily="34" charset="-128"/>
              </a:defRPr>
            </a:lvl8pPr>
            <a:lvl9pPr marL="3886200" indent="-228600" defTabSz="931863" eaLnBrk="0" fontAlgn="base" hangingPunct="0">
              <a:spcBef>
                <a:spcPct val="0"/>
              </a:spcBef>
              <a:spcAft>
                <a:spcPct val="0"/>
              </a:spcAft>
              <a:defRPr sz="2400" baseline="30000">
                <a:solidFill>
                  <a:schemeClr val="tx1"/>
                </a:solidFill>
                <a:latin typeface="Times New Roman" panose="02020603050405020304" pitchFamily="18" charset="0"/>
                <a:ea typeface="ＭＳ Ｐゴシック" panose="020B0600070205080204" pitchFamily="34" charset="-128"/>
              </a:defRPr>
            </a:lvl9pPr>
          </a:lstStyle>
          <a:p>
            <a:fld id="{5C74BE68-18BE-F646-928D-AE033052A8D9}" type="slidenum">
              <a:rPr lang="en-US" altLang="en-US" sz="1200" baseline="0" smtClean="0"/>
              <a:pPr/>
              <a:t>4</a:t>
            </a:fld>
            <a:endParaRPr lang="en-US" altLang="en-US" sz="1200" baseline="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4F4A59BC-7141-1041-95C3-F7967746F97A}"/>
              </a:ext>
            </a:extLst>
          </p:cNvPr>
          <p:cNvSpPr>
            <a:spLocks noGrp="1" noRot="1" noChangeAspect="1" noChangeArrowheads="1" noTextEdit="1"/>
          </p:cNvSpPr>
          <p:nvPr>
            <p:ph type="sldImg"/>
          </p:nvPr>
        </p:nvSpPr>
        <p:spPr>
          <a:ln/>
        </p:spPr>
      </p:sp>
      <p:sp>
        <p:nvSpPr>
          <p:cNvPr id="24578" name="Notes Placeholder 2">
            <a:extLst>
              <a:ext uri="{FF2B5EF4-FFF2-40B4-BE49-F238E27FC236}">
                <a16:creationId xmlns:a16="http://schemas.microsoft.com/office/drawing/2014/main" id="{195D3801-5FFC-E446-9876-61FC2310B49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Times New Roman" panose="02020603050405020304" pitchFamily="18" charset="0"/>
                <a:ea typeface="ＭＳ Ｐゴシック" panose="020B0600070205080204" pitchFamily="34" charset="-128"/>
              </a:rPr>
              <a:t>change in </a:t>
            </a:r>
            <a:r>
              <a:rPr lang="en-US" altLang="en-US">
                <a:latin typeface="Times New Roman" panose="02020603050405020304" pitchFamily="18" charset="0"/>
                <a:ea typeface="ＭＳ Ｐゴシック" panose="020B0600070205080204" pitchFamily="34" charset="-128"/>
                <a:hlinkClick r:id="rId3" tooltip="Phenotype"/>
              </a:rPr>
              <a:t>phenotype</a:t>
            </a:r>
            <a:r>
              <a:rPr lang="en-US" altLang="en-US">
                <a:latin typeface="Times New Roman" panose="02020603050405020304" pitchFamily="18" charset="0"/>
                <a:ea typeface="ＭＳ Ｐゴシック" panose="020B0600070205080204" pitchFamily="34" charset="-128"/>
              </a:rPr>
              <a:t> can precede change in </a:t>
            </a:r>
            <a:r>
              <a:rPr lang="en-US" altLang="en-US">
                <a:latin typeface="Times New Roman" panose="02020603050405020304" pitchFamily="18" charset="0"/>
                <a:ea typeface="ＭＳ Ｐゴシック" panose="020B0600070205080204" pitchFamily="34" charset="-128"/>
                <a:hlinkClick r:id="rId4" tooltip="Genotype"/>
              </a:rPr>
              <a:t>genotype</a:t>
            </a:r>
            <a:r>
              <a:rPr lang="en-US" altLang="en-US" baseline="30000">
                <a:latin typeface="Times New Roman" panose="02020603050405020304" pitchFamily="18" charset="0"/>
                <a:ea typeface="ＭＳ Ｐゴシック" panose="020B0600070205080204" pitchFamily="34" charset="-128"/>
                <a:hlinkClick r:id="rId5"/>
              </a:rPr>
              <a:t>[4]</a:t>
            </a:r>
            <a:endParaRPr lang="en-US" altLang="en-US">
              <a:latin typeface="Times New Roman" panose="02020603050405020304" pitchFamily="18" charset="0"/>
              <a:ea typeface="ＭＳ Ｐゴシック" panose="020B0600070205080204" pitchFamily="34" charset="-128"/>
            </a:endParaRPr>
          </a:p>
          <a:p>
            <a:r>
              <a:rPr lang="en-US" altLang="en-US">
                <a:latin typeface="Times New Roman" panose="02020603050405020304" pitchFamily="18" charset="0"/>
                <a:ea typeface="ＭＳ Ｐゴシック" panose="020B0600070205080204" pitchFamily="34" charset="-128"/>
              </a:rPr>
              <a:t>changes in phenotype are predominantly positive, rather than neutral (see: </a:t>
            </a:r>
            <a:r>
              <a:rPr lang="en-US" altLang="en-US">
                <a:latin typeface="Times New Roman" panose="02020603050405020304" pitchFamily="18" charset="0"/>
                <a:ea typeface="ＭＳ Ｐゴシック" panose="020B0600070205080204" pitchFamily="34" charset="-128"/>
                <a:hlinkClick r:id="rId6" tooltip="Neutral theory of molecular evolution"/>
              </a:rPr>
              <a:t>neutral theory of molecular evolution</a:t>
            </a:r>
            <a:r>
              <a:rPr lang="en-US" altLang="en-US">
                <a:latin typeface="Times New Roman" panose="02020603050405020304" pitchFamily="18" charset="0"/>
                <a:ea typeface="ＭＳ Ｐゴシック" panose="020B0600070205080204" pitchFamily="34" charset="-128"/>
              </a:rPr>
              <a:t>)</a:t>
            </a:r>
          </a:p>
          <a:p>
            <a:r>
              <a:rPr lang="en-US" altLang="en-US">
                <a:latin typeface="Times New Roman" panose="02020603050405020304" pitchFamily="18" charset="0"/>
                <a:ea typeface="ＭＳ Ｐゴシック" panose="020B0600070205080204" pitchFamily="34" charset="-128"/>
              </a:rPr>
              <a:t>changes in phenotype are induced in many organisms, rather than one organism</a:t>
            </a:r>
            <a:r>
              <a:rPr lang="en-US" altLang="en-US" baseline="30000">
                <a:latin typeface="Times New Roman" panose="02020603050405020304" pitchFamily="18" charset="0"/>
                <a:ea typeface="ＭＳ Ｐゴシック" panose="020B0600070205080204" pitchFamily="34" charset="-128"/>
                <a:hlinkClick r:id="rId5"/>
              </a:rPr>
              <a:t>[4]</a:t>
            </a:r>
            <a:endParaRPr lang="en-US" altLang="en-US">
              <a:latin typeface="Times New Roman" panose="02020603050405020304" pitchFamily="18" charset="0"/>
              <a:ea typeface="ＭＳ Ｐゴシック" panose="020B0600070205080204" pitchFamily="34" charset="-128"/>
            </a:endParaRPr>
          </a:p>
          <a:p>
            <a:r>
              <a:rPr lang="en-US" altLang="en-US">
                <a:latin typeface="Times New Roman" panose="02020603050405020304" pitchFamily="18" charset="0"/>
                <a:ea typeface="ＭＳ Ｐゴシック" panose="020B0600070205080204" pitchFamily="34" charset="-128"/>
              </a:rPr>
              <a:t>revolutionary change in phenotype can occur through mutation, </a:t>
            </a:r>
            <a:r>
              <a:rPr lang="en-US" altLang="en-US">
                <a:latin typeface="Times New Roman" panose="02020603050405020304" pitchFamily="18" charset="0"/>
                <a:ea typeface="ＭＳ Ｐゴシック" panose="020B0600070205080204" pitchFamily="34" charset="-128"/>
                <a:hlinkClick r:id="rId7" tooltip="Facilitated variation"/>
              </a:rPr>
              <a:t>facilitated variation</a:t>
            </a:r>
            <a:r>
              <a:rPr lang="en-US" altLang="en-US" baseline="30000">
                <a:latin typeface="Times New Roman" panose="02020603050405020304" pitchFamily="18" charset="0"/>
                <a:ea typeface="ＭＳ Ｐゴシック" panose="020B0600070205080204" pitchFamily="34" charset="-128"/>
                <a:hlinkClick r:id="rId5"/>
              </a:rPr>
              <a:t>[4]</a:t>
            </a:r>
            <a:r>
              <a:rPr lang="en-US" altLang="en-US">
                <a:latin typeface="Times New Roman" panose="02020603050405020304" pitchFamily="18" charset="0"/>
                <a:ea typeface="ＭＳ Ｐゴシック" panose="020B0600070205080204" pitchFamily="34" charset="-128"/>
              </a:rPr>
              <a:t> or threshold events</a:t>
            </a:r>
            <a:r>
              <a:rPr lang="en-US" altLang="en-US" baseline="30000">
                <a:latin typeface="Times New Roman" panose="02020603050405020304" pitchFamily="18" charset="0"/>
                <a:ea typeface="ＭＳ Ｐゴシック" panose="020B0600070205080204" pitchFamily="34" charset="-128"/>
                <a:hlinkClick r:id="rId8"/>
              </a:rPr>
              <a:t>[39]</a:t>
            </a:r>
            <a:r>
              <a:rPr lang="en-US" altLang="en-US" baseline="30000">
                <a:latin typeface="Times New Roman" panose="02020603050405020304" pitchFamily="18" charset="0"/>
                <a:ea typeface="ＭＳ Ｐゴシック" panose="020B0600070205080204" pitchFamily="34" charset="-128"/>
                <a:hlinkClick r:id="rId9"/>
              </a:rPr>
              <a:t>[55]</a:t>
            </a:r>
            <a:endParaRPr lang="en-US" altLang="en-US">
              <a:latin typeface="Times New Roman" panose="02020603050405020304" pitchFamily="18" charset="0"/>
              <a:ea typeface="ＭＳ Ｐゴシック" panose="020B0600070205080204" pitchFamily="34" charset="-128"/>
            </a:endParaRPr>
          </a:p>
          <a:p>
            <a:r>
              <a:rPr lang="en-US" altLang="en-US">
                <a:latin typeface="Times New Roman" panose="02020603050405020304" pitchFamily="18" charset="0"/>
                <a:ea typeface="ＭＳ Ｐゴシック" panose="020B0600070205080204" pitchFamily="34" charset="-128"/>
              </a:rPr>
              <a:t>repeated evolution in isolated populations can be by </a:t>
            </a:r>
            <a:r>
              <a:rPr lang="en-US" altLang="en-US">
                <a:latin typeface="Times New Roman" panose="02020603050405020304" pitchFamily="18" charset="0"/>
                <a:ea typeface="ＭＳ Ｐゴシック" panose="020B0600070205080204" pitchFamily="34" charset="-128"/>
                <a:hlinkClick r:id="rId10" tooltip="Convergent evolution"/>
              </a:rPr>
              <a:t>convergent evolution</a:t>
            </a:r>
            <a:r>
              <a:rPr lang="en-US" altLang="en-US">
                <a:latin typeface="Times New Roman" panose="02020603050405020304" pitchFamily="18" charset="0"/>
                <a:ea typeface="ＭＳ Ｐゴシック" panose="020B0600070205080204" pitchFamily="34" charset="-128"/>
              </a:rPr>
              <a:t> or developmental bias</a:t>
            </a:r>
            <a:r>
              <a:rPr lang="en-US" altLang="en-US" baseline="30000">
                <a:latin typeface="Times New Roman" panose="02020603050405020304" pitchFamily="18" charset="0"/>
                <a:ea typeface="ＭＳ Ｐゴシック" panose="020B0600070205080204" pitchFamily="34" charset="-128"/>
                <a:hlinkClick r:id="rId5"/>
              </a:rPr>
              <a:t>[4]</a:t>
            </a:r>
            <a:r>
              <a:rPr lang="en-US" altLang="en-US" baseline="30000">
                <a:latin typeface="Times New Roman" panose="02020603050405020304" pitchFamily="18" charset="0"/>
                <a:ea typeface="ＭＳ Ｐゴシック" panose="020B0600070205080204" pitchFamily="34" charset="-128"/>
                <a:hlinkClick r:id="rId11"/>
              </a:rPr>
              <a:t>[31]</a:t>
            </a:r>
            <a:endParaRPr lang="en-US" altLang="en-US">
              <a:latin typeface="Times New Roman" panose="02020603050405020304" pitchFamily="18" charset="0"/>
              <a:ea typeface="ＭＳ Ｐゴシック" panose="020B0600070205080204" pitchFamily="34" charset="-128"/>
            </a:endParaRPr>
          </a:p>
          <a:p>
            <a:r>
              <a:rPr lang="en-US" altLang="en-US">
                <a:latin typeface="Times New Roman" panose="02020603050405020304" pitchFamily="18" charset="0"/>
                <a:ea typeface="ＭＳ Ｐゴシック" panose="020B0600070205080204" pitchFamily="34" charset="-128"/>
              </a:rPr>
              <a:t>adaptation can be caused by natural selection, environmental induction, non-genetic inheritance, learning and cultural transmission (see: </a:t>
            </a:r>
            <a:r>
              <a:rPr lang="en-US" altLang="en-US">
                <a:latin typeface="Times New Roman" panose="02020603050405020304" pitchFamily="18" charset="0"/>
                <a:ea typeface="ＭＳ Ｐゴシック" panose="020B0600070205080204" pitchFamily="34" charset="-128"/>
                <a:hlinkClick r:id="rId12" tooltip="Baldwin effect"/>
              </a:rPr>
              <a:t>Baldwin effect</a:t>
            </a:r>
            <a:r>
              <a:rPr lang="en-US" altLang="en-US">
                <a:latin typeface="Times New Roman" panose="02020603050405020304" pitchFamily="18" charset="0"/>
                <a:ea typeface="ＭＳ Ｐゴシック" panose="020B0600070205080204" pitchFamily="34" charset="-128"/>
              </a:rPr>
              <a:t>, </a:t>
            </a:r>
            <a:r>
              <a:rPr lang="en-US" altLang="en-US">
                <a:latin typeface="Times New Roman" panose="02020603050405020304" pitchFamily="18" charset="0"/>
                <a:ea typeface="ＭＳ Ｐゴシック" panose="020B0600070205080204" pitchFamily="34" charset="-128"/>
                <a:hlinkClick r:id="rId13" tooltip="Meme"/>
              </a:rPr>
              <a:t>meme</a:t>
            </a:r>
            <a:r>
              <a:rPr lang="en-US" altLang="en-US">
                <a:latin typeface="Times New Roman" panose="02020603050405020304" pitchFamily="18" charset="0"/>
                <a:ea typeface="ＭＳ Ｐゴシック" panose="020B0600070205080204" pitchFamily="34" charset="-128"/>
              </a:rPr>
              <a:t>, </a:t>
            </a:r>
            <a:r>
              <a:rPr lang="en-US" altLang="en-US">
                <a:latin typeface="Times New Roman" panose="02020603050405020304" pitchFamily="18" charset="0"/>
                <a:ea typeface="ＭＳ Ｐゴシック" panose="020B0600070205080204" pitchFamily="34" charset="-128"/>
                <a:hlinkClick r:id="rId14" tooltip="Transgenerational epigenetic inheritance"/>
              </a:rPr>
              <a:t>transgenerational epigenetic inheritance</a:t>
            </a:r>
            <a:r>
              <a:rPr lang="en-US" altLang="en-US">
                <a:latin typeface="Times New Roman" panose="02020603050405020304" pitchFamily="18" charset="0"/>
                <a:ea typeface="ＭＳ Ｐゴシック" panose="020B0600070205080204" pitchFamily="34" charset="-128"/>
              </a:rPr>
              <a:t>, </a:t>
            </a:r>
            <a:r>
              <a:rPr lang="en-US" altLang="en-US">
                <a:latin typeface="Times New Roman" panose="02020603050405020304" pitchFamily="18" charset="0"/>
                <a:ea typeface="ＭＳ Ｐゴシック" panose="020B0600070205080204" pitchFamily="34" charset="-128"/>
                <a:hlinkClick r:id="rId15" tooltip="Ecological inheritance"/>
              </a:rPr>
              <a:t>ecological inheritance</a:t>
            </a:r>
            <a:r>
              <a:rPr lang="en-US" altLang="en-US">
                <a:latin typeface="Times New Roman" panose="02020603050405020304" pitchFamily="18" charset="0"/>
                <a:ea typeface="ＭＳ Ｐゴシック" panose="020B0600070205080204" pitchFamily="34" charset="-128"/>
              </a:rPr>
              <a:t>, </a:t>
            </a:r>
            <a:r>
              <a:rPr lang="en-US" altLang="en-US">
                <a:latin typeface="Times New Roman" panose="02020603050405020304" pitchFamily="18" charset="0"/>
                <a:ea typeface="ＭＳ Ｐゴシック" panose="020B0600070205080204" pitchFamily="34" charset="-128"/>
                <a:hlinkClick r:id="rId16" tooltip="Non-Mendelian inheritance"/>
              </a:rPr>
              <a:t>non-Mendelian inheritance</a:t>
            </a:r>
            <a:r>
              <a:rPr lang="en-US" altLang="en-US">
                <a:latin typeface="Times New Roman" panose="02020603050405020304" pitchFamily="18" charset="0"/>
                <a:ea typeface="ＭＳ Ｐゴシック" panose="020B0600070205080204" pitchFamily="34" charset="-128"/>
              </a:rPr>
              <a:t>)</a:t>
            </a:r>
            <a:r>
              <a:rPr lang="en-US" altLang="en-US" baseline="30000">
                <a:latin typeface="Times New Roman" panose="02020603050405020304" pitchFamily="18" charset="0"/>
                <a:ea typeface="ＭＳ Ｐゴシック" panose="020B0600070205080204" pitchFamily="34" charset="-128"/>
                <a:hlinkClick r:id="rId5"/>
              </a:rPr>
              <a:t>[4]</a:t>
            </a:r>
            <a:endParaRPr lang="en-US" altLang="en-US">
              <a:latin typeface="Times New Roman" panose="02020603050405020304" pitchFamily="18" charset="0"/>
              <a:ea typeface="ＭＳ Ｐゴシック" panose="020B0600070205080204" pitchFamily="34" charset="-128"/>
            </a:endParaRPr>
          </a:p>
          <a:p>
            <a:r>
              <a:rPr lang="en-US" altLang="en-US">
                <a:latin typeface="Times New Roman" panose="02020603050405020304" pitchFamily="18" charset="0"/>
                <a:ea typeface="ＭＳ Ｐゴシック" panose="020B0600070205080204" pitchFamily="34" charset="-128"/>
              </a:rPr>
              <a:t>rapid evolution can result from simultaneous induction, natural selection</a:t>
            </a:r>
            <a:r>
              <a:rPr lang="en-US" altLang="en-US" baseline="30000">
                <a:latin typeface="Times New Roman" panose="02020603050405020304" pitchFamily="18" charset="0"/>
                <a:ea typeface="ＭＳ Ｐゴシック" panose="020B0600070205080204" pitchFamily="34" charset="-128"/>
                <a:hlinkClick r:id="rId5"/>
              </a:rPr>
              <a:t>[4]</a:t>
            </a:r>
            <a:r>
              <a:rPr lang="en-US" altLang="en-US">
                <a:latin typeface="Times New Roman" panose="02020603050405020304" pitchFamily="18" charset="0"/>
                <a:ea typeface="ＭＳ Ｐゴシック" panose="020B0600070205080204" pitchFamily="34" charset="-128"/>
              </a:rPr>
              <a:t> and developmental dynamics</a:t>
            </a:r>
            <a:r>
              <a:rPr lang="en-US" altLang="en-US" baseline="30000">
                <a:latin typeface="Times New Roman" panose="02020603050405020304" pitchFamily="18" charset="0"/>
                <a:ea typeface="ＭＳ Ｐゴシック" panose="020B0600070205080204" pitchFamily="34" charset="-128"/>
                <a:hlinkClick r:id="rId17"/>
              </a:rPr>
              <a:t>[56]</a:t>
            </a:r>
            <a:endParaRPr lang="en-US" altLang="en-US">
              <a:latin typeface="Times New Roman" panose="02020603050405020304" pitchFamily="18" charset="0"/>
              <a:ea typeface="ＭＳ Ｐゴシック" panose="020B0600070205080204" pitchFamily="34" charset="-128"/>
            </a:endParaRPr>
          </a:p>
          <a:p>
            <a:r>
              <a:rPr lang="en-US" altLang="en-US">
                <a:latin typeface="Times New Roman" panose="02020603050405020304" pitchFamily="18" charset="0"/>
                <a:ea typeface="ＭＳ Ｐゴシック" panose="020B0600070205080204" pitchFamily="34" charset="-128"/>
              </a:rPr>
              <a:t>biodiversity can be affected by features of developmental systems such as differences in </a:t>
            </a:r>
            <a:r>
              <a:rPr lang="en-US" altLang="en-US">
                <a:latin typeface="Times New Roman" panose="02020603050405020304" pitchFamily="18" charset="0"/>
                <a:ea typeface="ＭＳ Ｐゴシック" panose="020B0600070205080204" pitchFamily="34" charset="-128"/>
                <a:hlinkClick r:id="rId18" tooltip="Evolvability"/>
              </a:rPr>
              <a:t>evolvability</a:t>
            </a:r>
            <a:r>
              <a:rPr lang="en-US" altLang="en-US" baseline="30000">
                <a:latin typeface="Times New Roman" panose="02020603050405020304" pitchFamily="18" charset="0"/>
                <a:ea typeface="ＭＳ Ｐゴシック" panose="020B0600070205080204" pitchFamily="34" charset="-128"/>
                <a:hlinkClick r:id="rId5"/>
              </a:rPr>
              <a:t>[4]</a:t>
            </a:r>
            <a:endParaRPr lang="en-US" altLang="en-US">
              <a:latin typeface="Times New Roman" panose="02020603050405020304" pitchFamily="18" charset="0"/>
              <a:ea typeface="ＭＳ Ｐゴシック" panose="020B0600070205080204" pitchFamily="34" charset="-128"/>
            </a:endParaRPr>
          </a:p>
          <a:p>
            <a:r>
              <a:rPr lang="en-US" altLang="en-US">
                <a:latin typeface="Times New Roman" panose="02020603050405020304" pitchFamily="18" charset="0"/>
                <a:ea typeface="ＭＳ Ｐゴシック" panose="020B0600070205080204" pitchFamily="34" charset="-128"/>
              </a:rPr>
              <a:t>heritable variation is directed towards variants that are adaptive and integrated with phenotype</a:t>
            </a:r>
            <a:r>
              <a:rPr lang="en-US" altLang="en-US" baseline="30000">
                <a:latin typeface="Times New Roman" panose="02020603050405020304" pitchFamily="18" charset="0"/>
                <a:ea typeface="ＭＳ Ｐゴシック" panose="020B0600070205080204" pitchFamily="34" charset="-128"/>
                <a:hlinkClick r:id="rId5"/>
              </a:rPr>
              <a:t>[4]</a:t>
            </a:r>
            <a:endParaRPr lang="en-US" altLang="en-US">
              <a:latin typeface="Times New Roman" panose="02020603050405020304" pitchFamily="18" charset="0"/>
              <a:ea typeface="ＭＳ Ｐゴシック" panose="020B0600070205080204" pitchFamily="34" charset="-128"/>
            </a:endParaRPr>
          </a:p>
          <a:p>
            <a:r>
              <a:rPr lang="en-US" altLang="en-US">
                <a:latin typeface="Times New Roman" panose="02020603050405020304" pitchFamily="18" charset="0"/>
                <a:ea typeface="ＭＳ Ｐゴシック" panose="020B0600070205080204" pitchFamily="34" charset="-128"/>
                <a:hlinkClick r:id="rId19" tooltip="Niche construction"/>
              </a:rPr>
              <a:t>niche construction</a:t>
            </a:r>
            <a:r>
              <a:rPr lang="en-US" altLang="en-US">
                <a:latin typeface="Times New Roman" panose="02020603050405020304" pitchFamily="18" charset="0"/>
                <a:ea typeface="ＭＳ Ｐゴシック" panose="020B0600070205080204" pitchFamily="34" charset="-128"/>
              </a:rPr>
              <a:t> is biased towards environmental changes that suit the constructor's phenotype, or that of its descendants, and enhance their fitness</a:t>
            </a:r>
            <a:r>
              <a:rPr lang="en-US" altLang="en-US" baseline="30000">
                <a:latin typeface="Times New Roman" panose="02020603050405020304" pitchFamily="18" charset="0"/>
                <a:ea typeface="ＭＳ Ｐゴシック" panose="020B0600070205080204" pitchFamily="34" charset="-128"/>
                <a:hlinkClick r:id="rId20"/>
              </a:rPr>
              <a:t>[57]</a:t>
            </a:r>
            <a:endParaRPr lang="en-US" altLang="en-US">
              <a:latin typeface="Times New Roman" panose="02020603050405020304" pitchFamily="18" charset="0"/>
              <a:ea typeface="ＭＳ Ｐゴシック" panose="020B0600070205080204" pitchFamily="34" charset="-128"/>
            </a:endParaRPr>
          </a:p>
          <a:p>
            <a:r>
              <a:rPr lang="en-US" altLang="en-US">
                <a:latin typeface="Times New Roman" panose="02020603050405020304" pitchFamily="18" charset="0"/>
                <a:ea typeface="ＭＳ Ｐゴシック" panose="020B0600070205080204" pitchFamily="34" charset="-128"/>
                <a:hlinkClick r:id="rId21" tooltip="Kin selection"/>
              </a:rPr>
              <a:t>kin selection</a:t>
            </a:r>
            <a:r>
              <a:rPr lang="en-US" altLang="en-US" baseline="30000">
                <a:latin typeface="Times New Roman" panose="02020603050405020304" pitchFamily="18" charset="0"/>
                <a:ea typeface="ＭＳ Ｐゴシック" panose="020B0600070205080204" pitchFamily="34" charset="-128"/>
                <a:hlinkClick r:id="rId22"/>
              </a:rPr>
              <a:t>[3]</a:t>
            </a:r>
            <a:endParaRPr lang="en-US" altLang="en-US">
              <a:latin typeface="Times New Roman" panose="02020603050405020304" pitchFamily="18" charset="0"/>
              <a:ea typeface="ＭＳ Ｐゴシック" panose="020B0600070205080204" pitchFamily="34" charset="-128"/>
            </a:endParaRPr>
          </a:p>
          <a:p>
            <a:r>
              <a:rPr lang="en-US" altLang="en-US">
                <a:latin typeface="Times New Roman" panose="02020603050405020304" pitchFamily="18" charset="0"/>
                <a:ea typeface="ＭＳ Ｐゴシック" panose="020B0600070205080204" pitchFamily="34" charset="-128"/>
                <a:hlinkClick r:id="rId23" tooltip="Group selection"/>
              </a:rPr>
              <a:t>multilevel selection</a:t>
            </a:r>
            <a:r>
              <a:rPr lang="en-US" altLang="en-US" baseline="30000">
                <a:latin typeface="Times New Roman" panose="02020603050405020304" pitchFamily="18" charset="0"/>
                <a:ea typeface="ＭＳ Ｐゴシック" panose="020B0600070205080204" pitchFamily="34" charset="-128"/>
                <a:hlinkClick r:id="rId5"/>
              </a:rPr>
              <a:t>[4]</a:t>
            </a:r>
            <a:endParaRPr lang="en-US" altLang="en-US">
              <a:latin typeface="Times New Roman" panose="02020603050405020304" pitchFamily="18" charset="0"/>
              <a:ea typeface="ＭＳ Ｐゴシック" panose="020B0600070205080204" pitchFamily="34" charset="-128"/>
            </a:endParaRPr>
          </a:p>
          <a:p>
            <a:r>
              <a:rPr lang="en-US" altLang="en-US">
                <a:latin typeface="Times New Roman" panose="02020603050405020304" pitchFamily="18" charset="0"/>
                <a:ea typeface="ＭＳ Ｐゴシック" panose="020B0600070205080204" pitchFamily="34" charset="-128"/>
                <a:hlinkClick r:id="rId24" tooltip="Self-organization"/>
              </a:rPr>
              <a:t>self-organization</a:t>
            </a:r>
            <a:r>
              <a:rPr lang="en-US" altLang="en-US" baseline="30000">
                <a:latin typeface="Times New Roman" panose="02020603050405020304" pitchFamily="18" charset="0"/>
                <a:ea typeface="ＭＳ Ｐゴシック" panose="020B0600070205080204" pitchFamily="34" charset="-128"/>
                <a:hlinkClick r:id="rId25"/>
              </a:rPr>
              <a:t>[40]</a:t>
            </a:r>
            <a:r>
              <a:rPr lang="en-US" altLang="en-US" baseline="30000">
                <a:latin typeface="Times New Roman" panose="02020603050405020304" pitchFamily="18" charset="0"/>
                <a:ea typeface="ＭＳ Ｐゴシック" panose="020B0600070205080204" pitchFamily="34" charset="-128"/>
                <a:hlinkClick r:id="rId26"/>
              </a:rPr>
              <a:t>[58]</a:t>
            </a:r>
            <a:endParaRPr lang="en-US" altLang="en-US">
              <a:latin typeface="Times New Roman" panose="02020603050405020304" pitchFamily="18" charset="0"/>
              <a:ea typeface="ＭＳ Ｐゴシック" panose="020B0600070205080204" pitchFamily="34" charset="-128"/>
            </a:endParaRPr>
          </a:p>
          <a:p>
            <a:endParaRPr lang="en-US" altLang="en-US">
              <a:latin typeface="Times New Roman" panose="02020603050405020304" pitchFamily="18" charset="0"/>
              <a:ea typeface="ＭＳ Ｐゴシック" panose="020B0600070205080204" pitchFamily="34" charset="-128"/>
            </a:endParaRPr>
          </a:p>
        </p:txBody>
      </p:sp>
      <p:sp>
        <p:nvSpPr>
          <p:cNvPr id="24579" name="Slide Number Placeholder 3">
            <a:extLst>
              <a:ext uri="{FF2B5EF4-FFF2-40B4-BE49-F238E27FC236}">
                <a16:creationId xmlns:a16="http://schemas.microsoft.com/office/drawing/2014/main" id="{74E20155-336F-044C-ADBC-2241C1B184E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defRPr sz="2400" baseline="30000">
                <a:solidFill>
                  <a:schemeClr val="tx1"/>
                </a:solidFill>
                <a:latin typeface="Times New Roman" panose="02020603050405020304" pitchFamily="18" charset="0"/>
                <a:ea typeface="ＭＳ Ｐゴシック" panose="020B0600070205080204" pitchFamily="34" charset="-128"/>
              </a:defRPr>
            </a:lvl1pPr>
            <a:lvl2pPr marL="742950" indent="-285750" defTabSz="931863">
              <a:defRPr sz="2400" baseline="30000">
                <a:solidFill>
                  <a:schemeClr val="tx1"/>
                </a:solidFill>
                <a:latin typeface="Times New Roman" panose="02020603050405020304" pitchFamily="18" charset="0"/>
                <a:ea typeface="ＭＳ Ｐゴシック" panose="020B0600070205080204" pitchFamily="34" charset="-128"/>
              </a:defRPr>
            </a:lvl2pPr>
            <a:lvl3pPr marL="1143000" indent="-228600" defTabSz="931863">
              <a:defRPr sz="2400" baseline="30000">
                <a:solidFill>
                  <a:schemeClr val="tx1"/>
                </a:solidFill>
                <a:latin typeface="Times New Roman" panose="02020603050405020304" pitchFamily="18" charset="0"/>
                <a:ea typeface="ＭＳ Ｐゴシック" panose="020B0600070205080204" pitchFamily="34" charset="-128"/>
              </a:defRPr>
            </a:lvl3pPr>
            <a:lvl4pPr marL="1600200" indent="-228600" defTabSz="931863">
              <a:defRPr sz="2400" baseline="30000">
                <a:solidFill>
                  <a:schemeClr val="tx1"/>
                </a:solidFill>
                <a:latin typeface="Times New Roman" panose="02020603050405020304" pitchFamily="18" charset="0"/>
                <a:ea typeface="ＭＳ Ｐゴシック" panose="020B0600070205080204" pitchFamily="34" charset="-128"/>
              </a:defRPr>
            </a:lvl4pPr>
            <a:lvl5pPr marL="2057400" indent="-228600" defTabSz="931863">
              <a:defRPr sz="2400" baseline="30000">
                <a:solidFill>
                  <a:schemeClr val="tx1"/>
                </a:solidFill>
                <a:latin typeface="Times New Roman" panose="02020603050405020304" pitchFamily="18" charset="0"/>
                <a:ea typeface="ＭＳ Ｐゴシック" panose="020B0600070205080204" pitchFamily="34" charset="-128"/>
              </a:defRPr>
            </a:lvl5pPr>
            <a:lvl6pPr marL="2514600" indent="-228600" defTabSz="931863" eaLnBrk="0" fontAlgn="base" hangingPunct="0">
              <a:spcBef>
                <a:spcPct val="0"/>
              </a:spcBef>
              <a:spcAft>
                <a:spcPct val="0"/>
              </a:spcAft>
              <a:defRPr sz="2400" baseline="30000">
                <a:solidFill>
                  <a:schemeClr val="tx1"/>
                </a:solidFill>
                <a:latin typeface="Times New Roman" panose="02020603050405020304" pitchFamily="18" charset="0"/>
                <a:ea typeface="ＭＳ Ｐゴシック" panose="020B0600070205080204" pitchFamily="34" charset="-128"/>
              </a:defRPr>
            </a:lvl6pPr>
            <a:lvl7pPr marL="2971800" indent="-228600" defTabSz="931863" eaLnBrk="0" fontAlgn="base" hangingPunct="0">
              <a:spcBef>
                <a:spcPct val="0"/>
              </a:spcBef>
              <a:spcAft>
                <a:spcPct val="0"/>
              </a:spcAft>
              <a:defRPr sz="2400" baseline="30000">
                <a:solidFill>
                  <a:schemeClr val="tx1"/>
                </a:solidFill>
                <a:latin typeface="Times New Roman" panose="02020603050405020304" pitchFamily="18" charset="0"/>
                <a:ea typeface="ＭＳ Ｐゴシック" panose="020B0600070205080204" pitchFamily="34" charset="-128"/>
              </a:defRPr>
            </a:lvl7pPr>
            <a:lvl8pPr marL="3429000" indent="-228600" defTabSz="931863" eaLnBrk="0" fontAlgn="base" hangingPunct="0">
              <a:spcBef>
                <a:spcPct val="0"/>
              </a:spcBef>
              <a:spcAft>
                <a:spcPct val="0"/>
              </a:spcAft>
              <a:defRPr sz="2400" baseline="30000">
                <a:solidFill>
                  <a:schemeClr val="tx1"/>
                </a:solidFill>
                <a:latin typeface="Times New Roman" panose="02020603050405020304" pitchFamily="18" charset="0"/>
                <a:ea typeface="ＭＳ Ｐゴシック" panose="020B0600070205080204" pitchFamily="34" charset="-128"/>
              </a:defRPr>
            </a:lvl8pPr>
            <a:lvl9pPr marL="3886200" indent="-228600" defTabSz="931863" eaLnBrk="0" fontAlgn="base" hangingPunct="0">
              <a:spcBef>
                <a:spcPct val="0"/>
              </a:spcBef>
              <a:spcAft>
                <a:spcPct val="0"/>
              </a:spcAft>
              <a:defRPr sz="2400" baseline="30000">
                <a:solidFill>
                  <a:schemeClr val="tx1"/>
                </a:solidFill>
                <a:latin typeface="Times New Roman" panose="02020603050405020304" pitchFamily="18" charset="0"/>
                <a:ea typeface="ＭＳ Ｐゴシック" panose="020B0600070205080204" pitchFamily="34" charset="-128"/>
              </a:defRPr>
            </a:lvl9pPr>
          </a:lstStyle>
          <a:p>
            <a:fld id="{A5EF86B9-FD48-B040-9AC7-801A85F7860E}" type="slidenum">
              <a:rPr lang="en-US" altLang="en-US" sz="1200" baseline="0" smtClean="0"/>
              <a:pPr/>
              <a:t>5</a:t>
            </a:fld>
            <a:endParaRPr lang="en-US" altLang="en-US" sz="1200" baseline="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Slide Image Placeholder 1">
            <a:extLst>
              <a:ext uri="{FF2B5EF4-FFF2-40B4-BE49-F238E27FC236}">
                <a16:creationId xmlns:a16="http://schemas.microsoft.com/office/drawing/2014/main" id="{EFF05DCF-0823-A741-8768-677E59CA9D33}"/>
              </a:ext>
            </a:extLst>
          </p:cNvPr>
          <p:cNvSpPr>
            <a:spLocks noGrp="1" noRot="1" noChangeAspect="1" noChangeArrowheads="1" noTextEdit="1"/>
          </p:cNvSpPr>
          <p:nvPr>
            <p:ph type="sldImg"/>
          </p:nvPr>
        </p:nvSpPr>
        <p:spPr>
          <a:ln/>
        </p:spPr>
      </p:sp>
      <p:sp>
        <p:nvSpPr>
          <p:cNvPr id="26626" name="Notes Placeholder 2">
            <a:extLst>
              <a:ext uri="{FF2B5EF4-FFF2-40B4-BE49-F238E27FC236}">
                <a16:creationId xmlns:a16="http://schemas.microsoft.com/office/drawing/2014/main" id="{99C440A9-1C71-824D-AE20-79EEAFD8A03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Times New Roman" panose="02020603050405020304" pitchFamily="18" charset="0"/>
                <a:ea typeface="ＭＳ Ｐゴシック" panose="020B0600070205080204" pitchFamily="34" charset="-128"/>
              </a:rPr>
              <a:t>change in </a:t>
            </a:r>
            <a:r>
              <a:rPr lang="en-US" altLang="en-US">
                <a:latin typeface="Times New Roman" panose="02020603050405020304" pitchFamily="18" charset="0"/>
                <a:ea typeface="ＭＳ Ｐゴシック" panose="020B0600070205080204" pitchFamily="34" charset="-128"/>
                <a:hlinkClick r:id="rId3" tooltip="Phenotype"/>
              </a:rPr>
              <a:t>phenotype</a:t>
            </a:r>
            <a:r>
              <a:rPr lang="en-US" altLang="en-US">
                <a:latin typeface="Times New Roman" panose="02020603050405020304" pitchFamily="18" charset="0"/>
                <a:ea typeface="ＭＳ Ｐゴシック" panose="020B0600070205080204" pitchFamily="34" charset="-128"/>
              </a:rPr>
              <a:t> can precede change in </a:t>
            </a:r>
            <a:r>
              <a:rPr lang="en-US" altLang="en-US">
                <a:latin typeface="Times New Roman" panose="02020603050405020304" pitchFamily="18" charset="0"/>
                <a:ea typeface="ＭＳ Ｐゴシック" panose="020B0600070205080204" pitchFamily="34" charset="-128"/>
                <a:hlinkClick r:id="rId4" tooltip="Genotype"/>
              </a:rPr>
              <a:t>genotype</a:t>
            </a:r>
            <a:r>
              <a:rPr lang="en-US" altLang="en-US" baseline="30000">
                <a:latin typeface="Times New Roman" panose="02020603050405020304" pitchFamily="18" charset="0"/>
                <a:ea typeface="ＭＳ Ｐゴシック" panose="020B0600070205080204" pitchFamily="34" charset="-128"/>
                <a:hlinkClick r:id="rId5"/>
              </a:rPr>
              <a:t>[4]</a:t>
            </a:r>
            <a:endParaRPr lang="en-US" altLang="en-US">
              <a:latin typeface="Times New Roman" panose="02020603050405020304" pitchFamily="18" charset="0"/>
              <a:ea typeface="ＭＳ Ｐゴシック" panose="020B0600070205080204" pitchFamily="34" charset="-128"/>
            </a:endParaRPr>
          </a:p>
          <a:p>
            <a:r>
              <a:rPr lang="en-US" altLang="en-US">
                <a:latin typeface="Times New Roman" panose="02020603050405020304" pitchFamily="18" charset="0"/>
                <a:ea typeface="ＭＳ Ｐゴシック" panose="020B0600070205080204" pitchFamily="34" charset="-128"/>
              </a:rPr>
              <a:t>changes in phenotype are predominantly positive, rather than neutral (see: </a:t>
            </a:r>
            <a:r>
              <a:rPr lang="en-US" altLang="en-US">
                <a:latin typeface="Times New Roman" panose="02020603050405020304" pitchFamily="18" charset="0"/>
                <a:ea typeface="ＭＳ Ｐゴシック" panose="020B0600070205080204" pitchFamily="34" charset="-128"/>
                <a:hlinkClick r:id="rId6" tooltip="Neutral theory of molecular evolution"/>
              </a:rPr>
              <a:t>neutral theory of molecular evolution</a:t>
            </a:r>
            <a:r>
              <a:rPr lang="en-US" altLang="en-US">
                <a:latin typeface="Times New Roman" panose="02020603050405020304" pitchFamily="18" charset="0"/>
                <a:ea typeface="ＭＳ Ｐゴシック" panose="020B0600070205080204" pitchFamily="34" charset="-128"/>
              </a:rPr>
              <a:t>)</a:t>
            </a:r>
          </a:p>
          <a:p>
            <a:r>
              <a:rPr lang="en-US" altLang="en-US">
                <a:latin typeface="Times New Roman" panose="02020603050405020304" pitchFamily="18" charset="0"/>
                <a:ea typeface="ＭＳ Ｐゴシック" panose="020B0600070205080204" pitchFamily="34" charset="-128"/>
              </a:rPr>
              <a:t>changes in phenotype are induced in many organisms, rather than one organism</a:t>
            </a:r>
            <a:r>
              <a:rPr lang="en-US" altLang="en-US" baseline="30000">
                <a:latin typeface="Times New Roman" panose="02020603050405020304" pitchFamily="18" charset="0"/>
                <a:ea typeface="ＭＳ Ｐゴシック" panose="020B0600070205080204" pitchFamily="34" charset="-128"/>
                <a:hlinkClick r:id="rId5"/>
              </a:rPr>
              <a:t>[4]</a:t>
            </a:r>
            <a:endParaRPr lang="en-US" altLang="en-US">
              <a:latin typeface="Times New Roman" panose="02020603050405020304" pitchFamily="18" charset="0"/>
              <a:ea typeface="ＭＳ Ｐゴシック" panose="020B0600070205080204" pitchFamily="34" charset="-128"/>
            </a:endParaRPr>
          </a:p>
          <a:p>
            <a:r>
              <a:rPr lang="en-US" altLang="en-US">
                <a:latin typeface="Times New Roman" panose="02020603050405020304" pitchFamily="18" charset="0"/>
                <a:ea typeface="ＭＳ Ｐゴシック" panose="020B0600070205080204" pitchFamily="34" charset="-128"/>
              </a:rPr>
              <a:t>revolutionary change in phenotype can occur through mutation, </a:t>
            </a:r>
            <a:r>
              <a:rPr lang="en-US" altLang="en-US">
                <a:latin typeface="Times New Roman" panose="02020603050405020304" pitchFamily="18" charset="0"/>
                <a:ea typeface="ＭＳ Ｐゴシック" panose="020B0600070205080204" pitchFamily="34" charset="-128"/>
                <a:hlinkClick r:id="rId7" tooltip="Facilitated variation"/>
              </a:rPr>
              <a:t>facilitated variation</a:t>
            </a:r>
            <a:r>
              <a:rPr lang="en-US" altLang="en-US" baseline="30000">
                <a:latin typeface="Times New Roman" panose="02020603050405020304" pitchFamily="18" charset="0"/>
                <a:ea typeface="ＭＳ Ｐゴシック" panose="020B0600070205080204" pitchFamily="34" charset="-128"/>
                <a:hlinkClick r:id="rId5"/>
              </a:rPr>
              <a:t>[4]</a:t>
            </a:r>
            <a:r>
              <a:rPr lang="en-US" altLang="en-US">
                <a:latin typeface="Times New Roman" panose="02020603050405020304" pitchFamily="18" charset="0"/>
                <a:ea typeface="ＭＳ Ｐゴシック" panose="020B0600070205080204" pitchFamily="34" charset="-128"/>
              </a:rPr>
              <a:t> or threshold events</a:t>
            </a:r>
            <a:r>
              <a:rPr lang="en-US" altLang="en-US" baseline="30000">
                <a:latin typeface="Times New Roman" panose="02020603050405020304" pitchFamily="18" charset="0"/>
                <a:ea typeface="ＭＳ Ｐゴシック" panose="020B0600070205080204" pitchFamily="34" charset="-128"/>
                <a:hlinkClick r:id="rId8"/>
              </a:rPr>
              <a:t>[39]</a:t>
            </a:r>
            <a:r>
              <a:rPr lang="en-US" altLang="en-US" baseline="30000">
                <a:latin typeface="Times New Roman" panose="02020603050405020304" pitchFamily="18" charset="0"/>
                <a:ea typeface="ＭＳ Ｐゴシック" panose="020B0600070205080204" pitchFamily="34" charset="-128"/>
                <a:hlinkClick r:id="rId9"/>
              </a:rPr>
              <a:t>[55]</a:t>
            </a:r>
            <a:endParaRPr lang="en-US" altLang="en-US">
              <a:latin typeface="Times New Roman" panose="02020603050405020304" pitchFamily="18" charset="0"/>
              <a:ea typeface="ＭＳ Ｐゴシック" panose="020B0600070205080204" pitchFamily="34" charset="-128"/>
            </a:endParaRPr>
          </a:p>
          <a:p>
            <a:r>
              <a:rPr lang="en-US" altLang="en-US">
                <a:latin typeface="Times New Roman" panose="02020603050405020304" pitchFamily="18" charset="0"/>
                <a:ea typeface="ＭＳ Ｐゴシック" panose="020B0600070205080204" pitchFamily="34" charset="-128"/>
              </a:rPr>
              <a:t>repeated evolution in isolated populations can be by </a:t>
            </a:r>
            <a:r>
              <a:rPr lang="en-US" altLang="en-US">
                <a:latin typeface="Times New Roman" panose="02020603050405020304" pitchFamily="18" charset="0"/>
                <a:ea typeface="ＭＳ Ｐゴシック" panose="020B0600070205080204" pitchFamily="34" charset="-128"/>
                <a:hlinkClick r:id="rId10" tooltip="Convergent evolution"/>
              </a:rPr>
              <a:t>convergent evolution</a:t>
            </a:r>
            <a:r>
              <a:rPr lang="en-US" altLang="en-US">
                <a:latin typeface="Times New Roman" panose="02020603050405020304" pitchFamily="18" charset="0"/>
                <a:ea typeface="ＭＳ Ｐゴシック" panose="020B0600070205080204" pitchFamily="34" charset="-128"/>
              </a:rPr>
              <a:t> or developmental bias</a:t>
            </a:r>
            <a:r>
              <a:rPr lang="en-US" altLang="en-US" baseline="30000">
                <a:latin typeface="Times New Roman" panose="02020603050405020304" pitchFamily="18" charset="0"/>
                <a:ea typeface="ＭＳ Ｐゴシック" panose="020B0600070205080204" pitchFamily="34" charset="-128"/>
                <a:hlinkClick r:id="rId5"/>
              </a:rPr>
              <a:t>[4]</a:t>
            </a:r>
            <a:r>
              <a:rPr lang="en-US" altLang="en-US" baseline="30000">
                <a:latin typeface="Times New Roman" panose="02020603050405020304" pitchFamily="18" charset="0"/>
                <a:ea typeface="ＭＳ Ｐゴシック" panose="020B0600070205080204" pitchFamily="34" charset="-128"/>
                <a:hlinkClick r:id="rId11"/>
              </a:rPr>
              <a:t>[31]</a:t>
            </a:r>
            <a:endParaRPr lang="en-US" altLang="en-US">
              <a:latin typeface="Times New Roman" panose="02020603050405020304" pitchFamily="18" charset="0"/>
              <a:ea typeface="ＭＳ Ｐゴシック" panose="020B0600070205080204" pitchFamily="34" charset="-128"/>
            </a:endParaRPr>
          </a:p>
          <a:p>
            <a:r>
              <a:rPr lang="en-US" altLang="en-US">
                <a:latin typeface="Times New Roman" panose="02020603050405020304" pitchFamily="18" charset="0"/>
                <a:ea typeface="ＭＳ Ｐゴシック" panose="020B0600070205080204" pitchFamily="34" charset="-128"/>
              </a:rPr>
              <a:t>adaptation can be caused by natural selection, environmental induction, non-genetic inheritance, learning and cultural transmission (see: </a:t>
            </a:r>
            <a:r>
              <a:rPr lang="en-US" altLang="en-US">
                <a:latin typeface="Times New Roman" panose="02020603050405020304" pitchFamily="18" charset="0"/>
                <a:ea typeface="ＭＳ Ｐゴシック" panose="020B0600070205080204" pitchFamily="34" charset="-128"/>
                <a:hlinkClick r:id="rId12" tooltip="Baldwin effect"/>
              </a:rPr>
              <a:t>Baldwin effect</a:t>
            </a:r>
            <a:r>
              <a:rPr lang="en-US" altLang="en-US">
                <a:latin typeface="Times New Roman" panose="02020603050405020304" pitchFamily="18" charset="0"/>
                <a:ea typeface="ＭＳ Ｐゴシック" panose="020B0600070205080204" pitchFamily="34" charset="-128"/>
              </a:rPr>
              <a:t>, </a:t>
            </a:r>
            <a:r>
              <a:rPr lang="en-US" altLang="en-US">
                <a:latin typeface="Times New Roman" panose="02020603050405020304" pitchFamily="18" charset="0"/>
                <a:ea typeface="ＭＳ Ｐゴシック" panose="020B0600070205080204" pitchFamily="34" charset="-128"/>
                <a:hlinkClick r:id="rId13" tooltip="Meme"/>
              </a:rPr>
              <a:t>meme</a:t>
            </a:r>
            <a:r>
              <a:rPr lang="en-US" altLang="en-US">
                <a:latin typeface="Times New Roman" panose="02020603050405020304" pitchFamily="18" charset="0"/>
                <a:ea typeface="ＭＳ Ｐゴシック" panose="020B0600070205080204" pitchFamily="34" charset="-128"/>
              </a:rPr>
              <a:t>, </a:t>
            </a:r>
            <a:r>
              <a:rPr lang="en-US" altLang="en-US">
                <a:latin typeface="Times New Roman" panose="02020603050405020304" pitchFamily="18" charset="0"/>
                <a:ea typeface="ＭＳ Ｐゴシック" panose="020B0600070205080204" pitchFamily="34" charset="-128"/>
                <a:hlinkClick r:id="rId14" tooltip="Transgenerational epigenetic inheritance"/>
              </a:rPr>
              <a:t>transgenerational epigenetic inheritance</a:t>
            </a:r>
            <a:r>
              <a:rPr lang="en-US" altLang="en-US">
                <a:latin typeface="Times New Roman" panose="02020603050405020304" pitchFamily="18" charset="0"/>
                <a:ea typeface="ＭＳ Ｐゴシック" panose="020B0600070205080204" pitchFamily="34" charset="-128"/>
              </a:rPr>
              <a:t>, </a:t>
            </a:r>
            <a:r>
              <a:rPr lang="en-US" altLang="en-US">
                <a:latin typeface="Times New Roman" panose="02020603050405020304" pitchFamily="18" charset="0"/>
                <a:ea typeface="ＭＳ Ｐゴシック" panose="020B0600070205080204" pitchFamily="34" charset="-128"/>
                <a:hlinkClick r:id="rId15" tooltip="Ecological inheritance"/>
              </a:rPr>
              <a:t>ecological inheritance</a:t>
            </a:r>
            <a:r>
              <a:rPr lang="en-US" altLang="en-US">
                <a:latin typeface="Times New Roman" panose="02020603050405020304" pitchFamily="18" charset="0"/>
                <a:ea typeface="ＭＳ Ｐゴシック" panose="020B0600070205080204" pitchFamily="34" charset="-128"/>
              </a:rPr>
              <a:t>, </a:t>
            </a:r>
            <a:r>
              <a:rPr lang="en-US" altLang="en-US">
                <a:latin typeface="Times New Roman" panose="02020603050405020304" pitchFamily="18" charset="0"/>
                <a:ea typeface="ＭＳ Ｐゴシック" panose="020B0600070205080204" pitchFamily="34" charset="-128"/>
                <a:hlinkClick r:id="rId16" tooltip="Non-Mendelian inheritance"/>
              </a:rPr>
              <a:t>non-Mendelian inheritance</a:t>
            </a:r>
            <a:r>
              <a:rPr lang="en-US" altLang="en-US">
                <a:latin typeface="Times New Roman" panose="02020603050405020304" pitchFamily="18" charset="0"/>
                <a:ea typeface="ＭＳ Ｐゴシック" panose="020B0600070205080204" pitchFamily="34" charset="-128"/>
              </a:rPr>
              <a:t>)</a:t>
            </a:r>
            <a:r>
              <a:rPr lang="en-US" altLang="en-US" baseline="30000">
                <a:latin typeface="Times New Roman" panose="02020603050405020304" pitchFamily="18" charset="0"/>
                <a:ea typeface="ＭＳ Ｐゴシック" panose="020B0600070205080204" pitchFamily="34" charset="-128"/>
                <a:hlinkClick r:id="rId5"/>
              </a:rPr>
              <a:t>[4]</a:t>
            </a:r>
            <a:endParaRPr lang="en-US" altLang="en-US">
              <a:latin typeface="Times New Roman" panose="02020603050405020304" pitchFamily="18" charset="0"/>
              <a:ea typeface="ＭＳ Ｐゴシック" panose="020B0600070205080204" pitchFamily="34" charset="-128"/>
            </a:endParaRPr>
          </a:p>
          <a:p>
            <a:r>
              <a:rPr lang="en-US" altLang="en-US">
                <a:latin typeface="Times New Roman" panose="02020603050405020304" pitchFamily="18" charset="0"/>
                <a:ea typeface="ＭＳ Ｐゴシック" panose="020B0600070205080204" pitchFamily="34" charset="-128"/>
              </a:rPr>
              <a:t>rapid evolution can result from simultaneous induction, natural selection</a:t>
            </a:r>
            <a:r>
              <a:rPr lang="en-US" altLang="en-US" baseline="30000">
                <a:latin typeface="Times New Roman" panose="02020603050405020304" pitchFamily="18" charset="0"/>
                <a:ea typeface="ＭＳ Ｐゴシック" panose="020B0600070205080204" pitchFamily="34" charset="-128"/>
                <a:hlinkClick r:id="rId5"/>
              </a:rPr>
              <a:t>[4]</a:t>
            </a:r>
            <a:r>
              <a:rPr lang="en-US" altLang="en-US">
                <a:latin typeface="Times New Roman" panose="02020603050405020304" pitchFamily="18" charset="0"/>
                <a:ea typeface="ＭＳ Ｐゴシック" panose="020B0600070205080204" pitchFamily="34" charset="-128"/>
              </a:rPr>
              <a:t> and developmental dynamics</a:t>
            </a:r>
            <a:r>
              <a:rPr lang="en-US" altLang="en-US" baseline="30000">
                <a:latin typeface="Times New Roman" panose="02020603050405020304" pitchFamily="18" charset="0"/>
                <a:ea typeface="ＭＳ Ｐゴシック" panose="020B0600070205080204" pitchFamily="34" charset="-128"/>
                <a:hlinkClick r:id="rId17"/>
              </a:rPr>
              <a:t>[56]</a:t>
            </a:r>
            <a:endParaRPr lang="en-US" altLang="en-US">
              <a:latin typeface="Times New Roman" panose="02020603050405020304" pitchFamily="18" charset="0"/>
              <a:ea typeface="ＭＳ Ｐゴシック" panose="020B0600070205080204" pitchFamily="34" charset="-128"/>
            </a:endParaRPr>
          </a:p>
          <a:p>
            <a:r>
              <a:rPr lang="en-US" altLang="en-US">
                <a:latin typeface="Times New Roman" panose="02020603050405020304" pitchFamily="18" charset="0"/>
                <a:ea typeface="ＭＳ Ｐゴシック" panose="020B0600070205080204" pitchFamily="34" charset="-128"/>
              </a:rPr>
              <a:t>biodiversity can be affected by features of developmental systems such as differences in </a:t>
            </a:r>
            <a:r>
              <a:rPr lang="en-US" altLang="en-US">
                <a:latin typeface="Times New Roman" panose="02020603050405020304" pitchFamily="18" charset="0"/>
                <a:ea typeface="ＭＳ Ｐゴシック" panose="020B0600070205080204" pitchFamily="34" charset="-128"/>
                <a:hlinkClick r:id="rId18" tooltip="Evolvability"/>
              </a:rPr>
              <a:t>evolvability</a:t>
            </a:r>
            <a:r>
              <a:rPr lang="en-US" altLang="en-US" baseline="30000">
                <a:latin typeface="Times New Roman" panose="02020603050405020304" pitchFamily="18" charset="0"/>
                <a:ea typeface="ＭＳ Ｐゴシック" panose="020B0600070205080204" pitchFamily="34" charset="-128"/>
                <a:hlinkClick r:id="rId5"/>
              </a:rPr>
              <a:t>[4]</a:t>
            </a:r>
            <a:endParaRPr lang="en-US" altLang="en-US">
              <a:latin typeface="Times New Roman" panose="02020603050405020304" pitchFamily="18" charset="0"/>
              <a:ea typeface="ＭＳ Ｐゴシック" panose="020B0600070205080204" pitchFamily="34" charset="-128"/>
            </a:endParaRPr>
          </a:p>
          <a:p>
            <a:r>
              <a:rPr lang="en-US" altLang="en-US">
                <a:latin typeface="Times New Roman" panose="02020603050405020304" pitchFamily="18" charset="0"/>
                <a:ea typeface="ＭＳ Ｐゴシック" panose="020B0600070205080204" pitchFamily="34" charset="-128"/>
              </a:rPr>
              <a:t>heritable variation is directed towards variants that are adaptive and integrated with phenotype</a:t>
            </a:r>
            <a:r>
              <a:rPr lang="en-US" altLang="en-US" baseline="30000">
                <a:latin typeface="Times New Roman" panose="02020603050405020304" pitchFamily="18" charset="0"/>
                <a:ea typeface="ＭＳ Ｐゴシック" panose="020B0600070205080204" pitchFamily="34" charset="-128"/>
                <a:hlinkClick r:id="rId5"/>
              </a:rPr>
              <a:t>[4]</a:t>
            </a:r>
            <a:endParaRPr lang="en-US" altLang="en-US">
              <a:latin typeface="Times New Roman" panose="02020603050405020304" pitchFamily="18" charset="0"/>
              <a:ea typeface="ＭＳ Ｐゴシック" panose="020B0600070205080204" pitchFamily="34" charset="-128"/>
            </a:endParaRPr>
          </a:p>
          <a:p>
            <a:r>
              <a:rPr lang="en-US" altLang="en-US">
                <a:latin typeface="Times New Roman" panose="02020603050405020304" pitchFamily="18" charset="0"/>
                <a:ea typeface="ＭＳ Ｐゴシック" panose="020B0600070205080204" pitchFamily="34" charset="-128"/>
                <a:hlinkClick r:id="rId19" tooltip="Niche construction"/>
              </a:rPr>
              <a:t>niche construction</a:t>
            </a:r>
            <a:r>
              <a:rPr lang="en-US" altLang="en-US">
                <a:latin typeface="Times New Roman" panose="02020603050405020304" pitchFamily="18" charset="0"/>
                <a:ea typeface="ＭＳ Ｐゴシック" panose="020B0600070205080204" pitchFamily="34" charset="-128"/>
              </a:rPr>
              <a:t> is biased towards environmental changes that suit the constructor's phenotype, or that of its descendants, and enhance their fitness</a:t>
            </a:r>
            <a:r>
              <a:rPr lang="en-US" altLang="en-US" baseline="30000">
                <a:latin typeface="Times New Roman" panose="02020603050405020304" pitchFamily="18" charset="0"/>
                <a:ea typeface="ＭＳ Ｐゴシック" panose="020B0600070205080204" pitchFamily="34" charset="-128"/>
                <a:hlinkClick r:id="rId20"/>
              </a:rPr>
              <a:t>[57]</a:t>
            </a:r>
            <a:endParaRPr lang="en-US" altLang="en-US">
              <a:latin typeface="Times New Roman" panose="02020603050405020304" pitchFamily="18" charset="0"/>
              <a:ea typeface="ＭＳ Ｐゴシック" panose="020B0600070205080204" pitchFamily="34" charset="-128"/>
            </a:endParaRPr>
          </a:p>
          <a:p>
            <a:r>
              <a:rPr lang="en-US" altLang="en-US">
                <a:latin typeface="Times New Roman" panose="02020603050405020304" pitchFamily="18" charset="0"/>
                <a:ea typeface="ＭＳ Ｐゴシック" panose="020B0600070205080204" pitchFamily="34" charset="-128"/>
                <a:hlinkClick r:id="rId21" tooltip="Kin selection"/>
              </a:rPr>
              <a:t>kin selection</a:t>
            </a:r>
            <a:r>
              <a:rPr lang="en-US" altLang="en-US" baseline="30000">
                <a:latin typeface="Times New Roman" panose="02020603050405020304" pitchFamily="18" charset="0"/>
                <a:ea typeface="ＭＳ Ｐゴシック" panose="020B0600070205080204" pitchFamily="34" charset="-128"/>
                <a:hlinkClick r:id="rId22"/>
              </a:rPr>
              <a:t>[3]</a:t>
            </a:r>
            <a:endParaRPr lang="en-US" altLang="en-US">
              <a:latin typeface="Times New Roman" panose="02020603050405020304" pitchFamily="18" charset="0"/>
              <a:ea typeface="ＭＳ Ｐゴシック" panose="020B0600070205080204" pitchFamily="34" charset="-128"/>
            </a:endParaRPr>
          </a:p>
          <a:p>
            <a:r>
              <a:rPr lang="en-US" altLang="en-US">
                <a:latin typeface="Times New Roman" panose="02020603050405020304" pitchFamily="18" charset="0"/>
                <a:ea typeface="ＭＳ Ｐゴシック" panose="020B0600070205080204" pitchFamily="34" charset="-128"/>
                <a:hlinkClick r:id="rId23" tooltip="Group selection"/>
              </a:rPr>
              <a:t>multilevel selection</a:t>
            </a:r>
            <a:r>
              <a:rPr lang="en-US" altLang="en-US" baseline="30000">
                <a:latin typeface="Times New Roman" panose="02020603050405020304" pitchFamily="18" charset="0"/>
                <a:ea typeface="ＭＳ Ｐゴシック" panose="020B0600070205080204" pitchFamily="34" charset="-128"/>
                <a:hlinkClick r:id="rId5"/>
              </a:rPr>
              <a:t>[4]</a:t>
            </a:r>
            <a:endParaRPr lang="en-US" altLang="en-US">
              <a:latin typeface="Times New Roman" panose="02020603050405020304" pitchFamily="18" charset="0"/>
              <a:ea typeface="ＭＳ Ｐゴシック" panose="020B0600070205080204" pitchFamily="34" charset="-128"/>
            </a:endParaRPr>
          </a:p>
          <a:p>
            <a:r>
              <a:rPr lang="en-US" altLang="en-US">
                <a:latin typeface="Times New Roman" panose="02020603050405020304" pitchFamily="18" charset="0"/>
                <a:ea typeface="ＭＳ Ｐゴシック" panose="020B0600070205080204" pitchFamily="34" charset="-128"/>
                <a:hlinkClick r:id="rId24" tooltip="Self-organization"/>
              </a:rPr>
              <a:t>self-organization</a:t>
            </a:r>
            <a:r>
              <a:rPr lang="en-US" altLang="en-US" baseline="30000">
                <a:latin typeface="Times New Roman" panose="02020603050405020304" pitchFamily="18" charset="0"/>
                <a:ea typeface="ＭＳ Ｐゴシック" panose="020B0600070205080204" pitchFamily="34" charset="-128"/>
                <a:hlinkClick r:id="rId25"/>
              </a:rPr>
              <a:t>[40]</a:t>
            </a:r>
            <a:r>
              <a:rPr lang="en-US" altLang="en-US" baseline="30000">
                <a:latin typeface="Times New Roman" panose="02020603050405020304" pitchFamily="18" charset="0"/>
                <a:ea typeface="ＭＳ Ｐゴシック" panose="020B0600070205080204" pitchFamily="34" charset="-128"/>
                <a:hlinkClick r:id="rId26"/>
              </a:rPr>
              <a:t>[58]</a:t>
            </a:r>
            <a:endParaRPr lang="en-US" altLang="en-US">
              <a:latin typeface="Times New Roman" panose="02020603050405020304" pitchFamily="18" charset="0"/>
              <a:ea typeface="ＭＳ Ｐゴシック" panose="020B0600070205080204" pitchFamily="34" charset="-128"/>
            </a:endParaRPr>
          </a:p>
          <a:p>
            <a:endParaRPr lang="en-US" altLang="en-US">
              <a:latin typeface="Times New Roman" panose="02020603050405020304" pitchFamily="18" charset="0"/>
              <a:ea typeface="ＭＳ Ｐゴシック" panose="020B0600070205080204" pitchFamily="34" charset="-128"/>
            </a:endParaRPr>
          </a:p>
        </p:txBody>
      </p:sp>
      <p:sp>
        <p:nvSpPr>
          <p:cNvPr id="26627" name="Slide Number Placeholder 3">
            <a:extLst>
              <a:ext uri="{FF2B5EF4-FFF2-40B4-BE49-F238E27FC236}">
                <a16:creationId xmlns:a16="http://schemas.microsoft.com/office/drawing/2014/main" id="{E0200339-E02A-1B41-A39D-E570EA2BB8E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defRPr sz="2400" baseline="30000">
                <a:solidFill>
                  <a:schemeClr val="tx1"/>
                </a:solidFill>
                <a:latin typeface="Times New Roman" panose="02020603050405020304" pitchFamily="18" charset="0"/>
                <a:ea typeface="ＭＳ Ｐゴシック" panose="020B0600070205080204" pitchFamily="34" charset="-128"/>
              </a:defRPr>
            </a:lvl1pPr>
            <a:lvl2pPr marL="742950" indent="-285750" defTabSz="931863">
              <a:defRPr sz="2400" baseline="30000">
                <a:solidFill>
                  <a:schemeClr val="tx1"/>
                </a:solidFill>
                <a:latin typeface="Times New Roman" panose="02020603050405020304" pitchFamily="18" charset="0"/>
                <a:ea typeface="ＭＳ Ｐゴシック" panose="020B0600070205080204" pitchFamily="34" charset="-128"/>
              </a:defRPr>
            </a:lvl2pPr>
            <a:lvl3pPr marL="1143000" indent="-228600" defTabSz="931863">
              <a:defRPr sz="2400" baseline="30000">
                <a:solidFill>
                  <a:schemeClr val="tx1"/>
                </a:solidFill>
                <a:latin typeface="Times New Roman" panose="02020603050405020304" pitchFamily="18" charset="0"/>
                <a:ea typeface="ＭＳ Ｐゴシック" panose="020B0600070205080204" pitchFamily="34" charset="-128"/>
              </a:defRPr>
            </a:lvl3pPr>
            <a:lvl4pPr marL="1600200" indent="-228600" defTabSz="931863">
              <a:defRPr sz="2400" baseline="30000">
                <a:solidFill>
                  <a:schemeClr val="tx1"/>
                </a:solidFill>
                <a:latin typeface="Times New Roman" panose="02020603050405020304" pitchFamily="18" charset="0"/>
                <a:ea typeface="ＭＳ Ｐゴシック" panose="020B0600070205080204" pitchFamily="34" charset="-128"/>
              </a:defRPr>
            </a:lvl4pPr>
            <a:lvl5pPr marL="2057400" indent="-228600" defTabSz="931863">
              <a:defRPr sz="2400" baseline="30000">
                <a:solidFill>
                  <a:schemeClr val="tx1"/>
                </a:solidFill>
                <a:latin typeface="Times New Roman" panose="02020603050405020304" pitchFamily="18" charset="0"/>
                <a:ea typeface="ＭＳ Ｐゴシック" panose="020B0600070205080204" pitchFamily="34" charset="-128"/>
              </a:defRPr>
            </a:lvl5pPr>
            <a:lvl6pPr marL="2514600" indent="-228600" defTabSz="931863" eaLnBrk="0" fontAlgn="base" hangingPunct="0">
              <a:spcBef>
                <a:spcPct val="0"/>
              </a:spcBef>
              <a:spcAft>
                <a:spcPct val="0"/>
              </a:spcAft>
              <a:defRPr sz="2400" baseline="30000">
                <a:solidFill>
                  <a:schemeClr val="tx1"/>
                </a:solidFill>
                <a:latin typeface="Times New Roman" panose="02020603050405020304" pitchFamily="18" charset="0"/>
                <a:ea typeface="ＭＳ Ｐゴシック" panose="020B0600070205080204" pitchFamily="34" charset="-128"/>
              </a:defRPr>
            </a:lvl6pPr>
            <a:lvl7pPr marL="2971800" indent="-228600" defTabSz="931863" eaLnBrk="0" fontAlgn="base" hangingPunct="0">
              <a:spcBef>
                <a:spcPct val="0"/>
              </a:spcBef>
              <a:spcAft>
                <a:spcPct val="0"/>
              </a:spcAft>
              <a:defRPr sz="2400" baseline="30000">
                <a:solidFill>
                  <a:schemeClr val="tx1"/>
                </a:solidFill>
                <a:latin typeface="Times New Roman" panose="02020603050405020304" pitchFamily="18" charset="0"/>
                <a:ea typeface="ＭＳ Ｐゴシック" panose="020B0600070205080204" pitchFamily="34" charset="-128"/>
              </a:defRPr>
            </a:lvl7pPr>
            <a:lvl8pPr marL="3429000" indent="-228600" defTabSz="931863" eaLnBrk="0" fontAlgn="base" hangingPunct="0">
              <a:spcBef>
                <a:spcPct val="0"/>
              </a:spcBef>
              <a:spcAft>
                <a:spcPct val="0"/>
              </a:spcAft>
              <a:defRPr sz="2400" baseline="30000">
                <a:solidFill>
                  <a:schemeClr val="tx1"/>
                </a:solidFill>
                <a:latin typeface="Times New Roman" panose="02020603050405020304" pitchFamily="18" charset="0"/>
                <a:ea typeface="ＭＳ Ｐゴシック" panose="020B0600070205080204" pitchFamily="34" charset="-128"/>
              </a:defRPr>
            </a:lvl8pPr>
            <a:lvl9pPr marL="3886200" indent="-228600" defTabSz="931863" eaLnBrk="0" fontAlgn="base" hangingPunct="0">
              <a:spcBef>
                <a:spcPct val="0"/>
              </a:spcBef>
              <a:spcAft>
                <a:spcPct val="0"/>
              </a:spcAft>
              <a:defRPr sz="2400" baseline="30000">
                <a:solidFill>
                  <a:schemeClr val="tx1"/>
                </a:solidFill>
                <a:latin typeface="Times New Roman" panose="02020603050405020304" pitchFamily="18" charset="0"/>
                <a:ea typeface="ＭＳ Ｐゴシック" panose="020B0600070205080204" pitchFamily="34" charset="-128"/>
              </a:defRPr>
            </a:lvl9pPr>
          </a:lstStyle>
          <a:p>
            <a:fld id="{56EF6B81-E35C-424F-8AC1-EEBABC0F798B}" type="slidenum">
              <a:rPr lang="en-US" altLang="en-US" sz="1200" baseline="0" smtClean="0"/>
              <a:pPr/>
              <a:t>6</a:t>
            </a:fld>
            <a:endParaRPr lang="en-US" altLang="en-US" sz="1200" baseline="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Slide Image Placeholder 1">
            <a:extLst>
              <a:ext uri="{FF2B5EF4-FFF2-40B4-BE49-F238E27FC236}">
                <a16:creationId xmlns:a16="http://schemas.microsoft.com/office/drawing/2014/main" id="{E060D04C-73EB-BC4C-BDC0-739C4CDC805A}"/>
              </a:ext>
            </a:extLst>
          </p:cNvPr>
          <p:cNvSpPr>
            <a:spLocks noGrp="1" noRot="1" noChangeAspect="1" noChangeArrowheads="1" noTextEdit="1"/>
          </p:cNvSpPr>
          <p:nvPr>
            <p:ph type="sldImg"/>
          </p:nvPr>
        </p:nvSpPr>
        <p:spPr>
          <a:ln/>
        </p:spPr>
      </p:sp>
      <p:sp>
        <p:nvSpPr>
          <p:cNvPr id="28674" name="Notes Placeholder 2">
            <a:extLst>
              <a:ext uri="{FF2B5EF4-FFF2-40B4-BE49-F238E27FC236}">
                <a16:creationId xmlns:a16="http://schemas.microsoft.com/office/drawing/2014/main" id="{E420686E-2F27-3F46-A74A-8A88D503474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Times New Roman" panose="02020603050405020304" pitchFamily="18" charset="0"/>
                <a:ea typeface="ＭＳ Ｐゴシック" panose="020B0600070205080204" pitchFamily="34" charset="-128"/>
              </a:rPr>
              <a:t>change in </a:t>
            </a:r>
            <a:r>
              <a:rPr lang="en-US" altLang="en-US">
                <a:latin typeface="Times New Roman" panose="02020603050405020304" pitchFamily="18" charset="0"/>
                <a:ea typeface="ＭＳ Ｐゴシック" panose="020B0600070205080204" pitchFamily="34" charset="-128"/>
                <a:hlinkClick r:id="rId3" tooltip="Phenotype"/>
              </a:rPr>
              <a:t>phenotype</a:t>
            </a:r>
            <a:r>
              <a:rPr lang="en-US" altLang="en-US">
                <a:latin typeface="Times New Roman" panose="02020603050405020304" pitchFamily="18" charset="0"/>
                <a:ea typeface="ＭＳ Ｐゴシック" panose="020B0600070205080204" pitchFamily="34" charset="-128"/>
              </a:rPr>
              <a:t> can precede change in </a:t>
            </a:r>
            <a:r>
              <a:rPr lang="en-US" altLang="en-US">
                <a:latin typeface="Times New Roman" panose="02020603050405020304" pitchFamily="18" charset="0"/>
                <a:ea typeface="ＭＳ Ｐゴシック" panose="020B0600070205080204" pitchFamily="34" charset="-128"/>
                <a:hlinkClick r:id="rId4" tooltip="Genotype"/>
              </a:rPr>
              <a:t>genotype</a:t>
            </a:r>
            <a:r>
              <a:rPr lang="en-US" altLang="en-US" baseline="30000">
                <a:latin typeface="Times New Roman" panose="02020603050405020304" pitchFamily="18" charset="0"/>
                <a:ea typeface="ＭＳ Ｐゴシック" panose="020B0600070205080204" pitchFamily="34" charset="-128"/>
                <a:hlinkClick r:id="rId5"/>
              </a:rPr>
              <a:t>[4]</a:t>
            </a:r>
            <a:endParaRPr lang="en-US" altLang="en-US">
              <a:latin typeface="Times New Roman" panose="02020603050405020304" pitchFamily="18" charset="0"/>
              <a:ea typeface="ＭＳ Ｐゴシック" panose="020B0600070205080204" pitchFamily="34" charset="-128"/>
            </a:endParaRPr>
          </a:p>
          <a:p>
            <a:r>
              <a:rPr lang="en-US" altLang="en-US">
                <a:latin typeface="Times New Roman" panose="02020603050405020304" pitchFamily="18" charset="0"/>
                <a:ea typeface="ＭＳ Ｐゴシック" panose="020B0600070205080204" pitchFamily="34" charset="-128"/>
              </a:rPr>
              <a:t>changes in phenotype are predominantly positive, rather than neutral (see: </a:t>
            </a:r>
            <a:r>
              <a:rPr lang="en-US" altLang="en-US">
                <a:latin typeface="Times New Roman" panose="02020603050405020304" pitchFamily="18" charset="0"/>
                <a:ea typeface="ＭＳ Ｐゴシック" panose="020B0600070205080204" pitchFamily="34" charset="-128"/>
                <a:hlinkClick r:id="rId6" tooltip="Neutral theory of molecular evolution"/>
              </a:rPr>
              <a:t>neutral theory of molecular evolution</a:t>
            </a:r>
            <a:r>
              <a:rPr lang="en-US" altLang="en-US">
                <a:latin typeface="Times New Roman" panose="02020603050405020304" pitchFamily="18" charset="0"/>
                <a:ea typeface="ＭＳ Ｐゴシック" panose="020B0600070205080204" pitchFamily="34" charset="-128"/>
              </a:rPr>
              <a:t>)</a:t>
            </a:r>
          </a:p>
          <a:p>
            <a:r>
              <a:rPr lang="en-US" altLang="en-US">
                <a:latin typeface="Times New Roman" panose="02020603050405020304" pitchFamily="18" charset="0"/>
                <a:ea typeface="ＭＳ Ｐゴシック" panose="020B0600070205080204" pitchFamily="34" charset="-128"/>
              </a:rPr>
              <a:t>changes in phenotype are induced in many organisms, rather than one organism</a:t>
            </a:r>
            <a:r>
              <a:rPr lang="en-US" altLang="en-US" baseline="30000">
                <a:latin typeface="Times New Roman" panose="02020603050405020304" pitchFamily="18" charset="0"/>
                <a:ea typeface="ＭＳ Ｐゴシック" panose="020B0600070205080204" pitchFamily="34" charset="-128"/>
                <a:hlinkClick r:id="rId5"/>
              </a:rPr>
              <a:t>[4]</a:t>
            </a:r>
            <a:endParaRPr lang="en-US" altLang="en-US">
              <a:latin typeface="Times New Roman" panose="02020603050405020304" pitchFamily="18" charset="0"/>
              <a:ea typeface="ＭＳ Ｐゴシック" panose="020B0600070205080204" pitchFamily="34" charset="-128"/>
            </a:endParaRPr>
          </a:p>
          <a:p>
            <a:r>
              <a:rPr lang="en-US" altLang="en-US">
                <a:latin typeface="Times New Roman" panose="02020603050405020304" pitchFamily="18" charset="0"/>
                <a:ea typeface="ＭＳ Ｐゴシック" panose="020B0600070205080204" pitchFamily="34" charset="-128"/>
              </a:rPr>
              <a:t>revolutionary change in phenotype can occur through mutation, </a:t>
            </a:r>
            <a:r>
              <a:rPr lang="en-US" altLang="en-US">
                <a:latin typeface="Times New Roman" panose="02020603050405020304" pitchFamily="18" charset="0"/>
                <a:ea typeface="ＭＳ Ｐゴシック" panose="020B0600070205080204" pitchFamily="34" charset="-128"/>
                <a:hlinkClick r:id="rId7" tooltip="Facilitated variation"/>
              </a:rPr>
              <a:t>facilitated variation</a:t>
            </a:r>
            <a:r>
              <a:rPr lang="en-US" altLang="en-US" baseline="30000">
                <a:latin typeface="Times New Roman" panose="02020603050405020304" pitchFamily="18" charset="0"/>
                <a:ea typeface="ＭＳ Ｐゴシック" panose="020B0600070205080204" pitchFamily="34" charset="-128"/>
                <a:hlinkClick r:id="rId5"/>
              </a:rPr>
              <a:t>[4]</a:t>
            </a:r>
            <a:r>
              <a:rPr lang="en-US" altLang="en-US">
                <a:latin typeface="Times New Roman" panose="02020603050405020304" pitchFamily="18" charset="0"/>
                <a:ea typeface="ＭＳ Ｐゴシック" panose="020B0600070205080204" pitchFamily="34" charset="-128"/>
              </a:rPr>
              <a:t> or threshold events</a:t>
            </a:r>
            <a:r>
              <a:rPr lang="en-US" altLang="en-US" baseline="30000">
                <a:latin typeface="Times New Roman" panose="02020603050405020304" pitchFamily="18" charset="0"/>
                <a:ea typeface="ＭＳ Ｐゴシック" panose="020B0600070205080204" pitchFamily="34" charset="-128"/>
                <a:hlinkClick r:id="rId8"/>
              </a:rPr>
              <a:t>[39]</a:t>
            </a:r>
            <a:r>
              <a:rPr lang="en-US" altLang="en-US" baseline="30000">
                <a:latin typeface="Times New Roman" panose="02020603050405020304" pitchFamily="18" charset="0"/>
                <a:ea typeface="ＭＳ Ｐゴシック" panose="020B0600070205080204" pitchFamily="34" charset="-128"/>
                <a:hlinkClick r:id="rId9"/>
              </a:rPr>
              <a:t>[55]</a:t>
            </a:r>
            <a:endParaRPr lang="en-US" altLang="en-US">
              <a:latin typeface="Times New Roman" panose="02020603050405020304" pitchFamily="18" charset="0"/>
              <a:ea typeface="ＭＳ Ｐゴシック" panose="020B0600070205080204" pitchFamily="34" charset="-128"/>
            </a:endParaRPr>
          </a:p>
          <a:p>
            <a:r>
              <a:rPr lang="en-US" altLang="en-US">
                <a:latin typeface="Times New Roman" panose="02020603050405020304" pitchFamily="18" charset="0"/>
                <a:ea typeface="ＭＳ Ｐゴシック" panose="020B0600070205080204" pitchFamily="34" charset="-128"/>
              </a:rPr>
              <a:t>repeated evolution in isolated populations can be by </a:t>
            </a:r>
            <a:r>
              <a:rPr lang="en-US" altLang="en-US">
                <a:latin typeface="Times New Roman" panose="02020603050405020304" pitchFamily="18" charset="0"/>
                <a:ea typeface="ＭＳ Ｐゴシック" panose="020B0600070205080204" pitchFamily="34" charset="-128"/>
                <a:hlinkClick r:id="rId10" tooltip="Convergent evolution"/>
              </a:rPr>
              <a:t>convergent evolution</a:t>
            </a:r>
            <a:r>
              <a:rPr lang="en-US" altLang="en-US">
                <a:latin typeface="Times New Roman" panose="02020603050405020304" pitchFamily="18" charset="0"/>
                <a:ea typeface="ＭＳ Ｐゴシック" panose="020B0600070205080204" pitchFamily="34" charset="-128"/>
              </a:rPr>
              <a:t> or developmental bias</a:t>
            </a:r>
            <a:r>
              <a:rPr lang="en-US" altLang="en-US" baseline="30000">
                <a:latin typeface="Times New Roman" panose="02020603050405020304" pitchFamily="18" charset="0"/>
                <a:ea typeface="ＭＳ Ｐゴシック" panose="020B0600070205080204" pitchFamily="34" charset="-128"/>
                <a:hlinkClick r:id="rId5"/>
              </a:rPr>
              <a:t>[4]</a:t>
            </a:r>
            <a:r>
              <a:rPr lang="en-US" altLang="en-US" baseline="30000">
                <a:latin typeface="Times New Roman" panose="02020603050405020304" pitchFamily="18" charset="0"/>
                <a:ea typeface="ＭＳ Ｐゴシック" panose="020B0600070205080204" pitchFamily="34" charset="-128"/>
                <a:hlinkClick r:id="rId11"/>
              </a:rPr>
              <a:t>[31]</a:t>
            </a:r>
            <a:endParaRPr lang="en-US" altLang="en-US">
              <a:latin typeface="Times New Roman" panose="02020603050405020304" pitchFamily="18" charset="0"/>
              <a:ea typeface="ＭＳ Ｐゴシック" panose="020B0600070205080204" pitchFamily="34" charset="-128"/>
            </a:endParaRPr>
          </a:p>
          <a:p>
            <a:r>
              <a:rPr lang="en-US" altLang="en-US">
                <a:latin typeface="Times New Roman" panose="02020603050405020304" pitchFamily="18" charset="0"/>
                <a:ea typeface="ＭＳ Ｐゴシック" panose="020B0600070205080204" pitchFamily="34" charset="-128"/>
              </a:rPr>
              <a:t>adaptation can be caused by natural selection, environmental induction, non-genetic inheritance, learning and cultural transmission (see: </a:t>
            </a:r>
            <a:r>
              <a:rPr lang="en-US" altLang="en-US">
                <a:latin typeface="Times New Roman" panose="02020603050405020304" pitchFamily="18" charset="0"/>
                <a:ea typeface="ＭＳ Ｐゴシック" panose="020B0600070205080204" pitchFamily="34" charset="-128"/>
                <a:hlinkClick r:id="rId12" tooltip="Baldwin effect"/>
              </a:rPr>
              <a:t>Baldwin effect</a:t>
            </a:r>
            <a:r>
              <a:rPr lang="en-US" altLang="en-US">
                <a:latin typeface="Times New Roman" panose="02020603050405020304" pitchFamily="18" charset="0"/>
                <a:ea typeface="ＭＳ Ｐゴシック" panose="020B0600070205080204" pitchFamily="34" charset="-128"/>
              </a:rPr>
              <a:t>, </a:t>
            </a:r>
            <a:r>
              <a:rPr lang="en-US" altLang="en-US">
                <a:latin typeface="Times New Roman" panose="02020603050405020304" pitchFamily="18" charset="0"/>
                <a:ea typeface="ＭＳ Ｐゴシック" panose="020B0600070205080204" pitchFamily="34" charset="-128"/>
                <a:hlinkClick r:id="rId13" tooltip="Meme"/>
              </a:rPr>
              <a:t>meme</a:t>
            </a:r>
            <a:r>
              <a:rPr lang="en-US" altLang="en-US">
                <a:latin typeface="Times New Roman" panose="02020603050405020304" pitchFamily="18" charset="0"/>
                <a:ea typeface="ＭＳ Ｐゴシック" panose="020B0600070205080204" pitchFamily="34" charset="-128"/>
              </a:rPr>
              <a:t>, </a:t>
            </a:r>
            <a:r>
              <a:rPr lang="en-US" altLang="en-US">
                <a:latin typeface="Times New Roman" panose="02020603050405020304" pitchFamily="18" charset="0"/>
                <a:ea typeface="ＭＳ Ｐゴシック" panose="020B0600070205080204" pitchFamily="34" charset="-128"/>
                <a:hlinkClick r:id="rId14" tooltip="Transgenerational epigenetic inheritance"/>
              </a:rPr>
              <a:t>transgenerational epigenetic inheritance</a:t>
            </a:r>
            <a:r>
              <a:rPr lang="en-US" altLang="en-US">
                <a:latin typeface="Times New Roman" panose="02020603050405020304" pitchFamily="18" charset="0"/>
                <a:ea typeface="ＭＳ Ｐゴシック" panose="020B0600070205080204" pitchFamily="34" charset="-128"/>
              </a:rPr>
              <a:t>, </a:t>
            </a:r>
            <a:r>
              <a:rPr lang="en-US" altLang="en-US">
                <a:latin typeface="Times New Roman" panose="02020603050405020304" pitchFamily="18" charset="0"/>
                <a:ea typeface="ＭＳ Ｐゴシック" panose="020B0600070205080204" pitchFamily="34" charset="-128"/>
                <a:hlinkClick r:id="rId15" tooltip="Ecological inheritance"/>
              </a:rPr>
              <a:t>ecological inheritance</a:t>
            </a:r>
            <a:r>
              <a:rPr lang="en-US" altLang="en-US">
                <a:latin typeface="Times New Roman" panose="02020603050405020304" pitchFamily="18" charset="0"/>
                <a:ea typeface="ＭＳ Ｐゴシック" panose="020B0600070205080204" pitchFamily="34" charset="-128"/>
              </a:rPr>
              <a:t>, </a:t>
            </a:r>
            <a:r>
              <a:rPr lang="en-US" altLang="en-US">
                <a:latin typeface="Times New Roman" panose="02020603050405020304" pitchFamily="18" charset="0"/>
                <a:ea typeface="ＭＳ Ｐゴシック" panose="020B0600070205080204" pitchFamily="34" charset="-128"/>
                <a:hlinkClick r:id="rId16" tooltip="Non-Mendelian inheritance"/>
              </a:rPr>
              <a:t>non-Mendelian inheritance</a:t>
            </a:r>
            <a:r>
              <a:rPr lang="en-US" altLang="en-US">
                <a:latin typeface="Times New Roman" panose="02020603050405020304" pitchFamily="18" charset="0"/>
                <a:ea typeface="ＭＳ Ｐゴシック" panose="020B0600070205080204" pitchFamily="34" charset="-128"/>
              </a:rPr>
              <a:t>)</a:t>
            </a:r>
            <a:r>
              <a:rPr lang="en-US" altLang="en-US" baseline="30000">
                <a:latin typeface="Times New Roman" panose="02020603050405020304" pitchFamily="18" charset="0"/>
                <a:ea typeface="ＭＳ Ｐゴシック" panose="020B0600070205080204" pitchFamily="34" charset="-128"/>
                <a:hlinkClick r:id="rId5"/>
              </a:rPr>
              <a:t>[4]</a:t>
            </a:r>
            <a:endParaRPr lang="en-US" altLang="en-US">
              <a:latin typeface="Times New Roman" panose="02020603050405020304" pitchFamily="18" charset="0"/>
              <a:ea typeface="ＭＳ Ｐゴシック" panose="020B0600070205080204" pitchFamily="34" charset="-128"/>
            </a:endParaRPr>
          </a:p>
          <a:p>
            <a:r>
              <a:rPr lang="en-US" altLang="en-US">
                <a:latin typeface="Times New Roman" panose="02020603050405020304" pitchFamily="18" charset="0"/>
                <a:ea typeface="ＭＳ Ｐゴシック" panose="020B0600070205080204" pitchFamily="34" charset="-128"/>
              </a:rPr>
              <a:t>rapid evolution can result from simultaneous induction, natural selection</a:t>
            </a:r>
            <a:r>
              <a:rPr lang="en-US" altLang="en-US" baseline="30000">
                <a:latin typeface="Times New Roman" panose="02020603050405020304" pitchFamily="18" charset="0"/>
                <a:ea typeface="ＭＳ Ｐゴシック" panose="020B0600070205080204" pitchFamily="34" charset="-128"/>
                <a:hlinkClick r:id="rId5"/>
              </a:rPr>
              <a:t>[4]</a:t>
            </a:r>
            <a:r>
              <a:rPr lang="en-US" altLang="en-US">
                <a:latin typeface="Times New Roman" panose="02020603050405020304" pitchFamily="18" charset="0"/>
                <a:ea typeface="ＭＳ Ｐゴシック" panose="020B0600070205080204" pitchFamily="34" charset="-128"/>
              </a:rPr>
              <a:t> and developmental dynamics</a:t>
            </a:r>
            <a:r>
              <a:rPr lang="en-US" altLang="en-US" baseline="30000">
                <a:latin typeface="Times New Roman" panose="02020603050405020304" pitchFamily="18" charset="0"/>
                <a:ea typeface="ＭＳ Ｐゴシック" panose="020B0600070205080204" pitchFamily="34" charset="-128"/>
                <a:hlinkClick r:id="rId17"/>
              </a:rPr>
              <a:t>[56]</a:t>
            </a:r>
            <a:endParaRPr lang="en-US" altLang="en-US">
              <a:latin typeface="Times New Roman" panose="02020603050405020304" pitchFamily="18" charset="0"/>
              <a:ea typeface="ＭＳ Ｐゴシック" panose="020B0600070205080204" pitchFamily="34" charset="-128"/>
            </a:endParaRPr>
          </a:p>
          <a:p>
            <a:r>
              <a:rPr lang="en-US" altLang="en-US">
                <a:latin typeface="Times New Roman" panose="02020603050405020304" pitchFamily="18" charset="0"/>
                <a:ea typeface="ＭＳ Ｐゴシック" panose="020B0600070205080204" pitchFamily="34" charset="-128"/>
              </a:rPr>
              <a:t>biodiversity can be affected by features of developmental systems such as differences in </a:t>
            </a:r>
            <a:r>
              <a:rPr lang="en-US" altLang="en-US">
                <a:latin typeface="Times New Roman" panose="02020603050405020304" pitchFamily="18" charset="0"/>
                <a:ea typeface="ＭＳ Ｐゴシック" panose="020B0600070205080204" pitchFamily="34" charset="-128"/>
                <a:hlinkClick r:id="rId18" tooltip="Evolvability"/>
              </a:rPr>
              <a:t>evolvability</a:t>
            </a:r>
            <a:r>
              <a:rPr lang="en-US" altLang="en-US" baseline="30000">
                <a:latin typeface="Times New Roman" panose="02020603050405020304" pitchFamily="18" charset="0"/>
                <a:ea typeface="ＭＳ Ｐゴシック" panose="020B0600070205080204" pitchFamily="34" charset="-128"/>
                <a:hlinkClick r:id="rId5"/>
              </a:rPr>
              <a:t>[4]</a:t>
            </a:r>
            <a:endParaRPr lang="en-US" altLang="en-US">
              <a:latin typeface="Times New Roman" panose="02020603050405020304" pitchFamily="18" charset="0"/>
              <a:ea typeface="ＭＳ Ｐゴシック" panose="020B0600070205080204" pitchFamily="34" charset="-128"/>
            </a:endParaRPr>
          </a:p>
          <a:p>
            <a:r>
              <a:rPr lang="en-US" altLang="en-US">
                <a:latin typeface="Times New Roman" panose="02020603050405020304" pitchFamily="18" charset="0"/>
                <a:ea typeface="ＭＳ Ｐゴシック" panose="020B0600070205080204" pitchFamily="34" charset="-128"/>
              </a:rPr>
              <a:t>heritable variation is directed towards variants that are adaptive and integrated with phenotype</a:t>
            </a:r>
            <a:r>
              <a:rPr lang="en-US" altLang="en-US" baseline="30000">
                <a:latin typeface="Times New Roman" panose="02020603050405020304" pitchFamily="18" charset="0"/>
                <a:ea typeface="ＭＳ Ｐゴシック" panose="020B0600070205080204" pitchFamily="34" charset="-128"/>
                <a:hlinkClick r:id="rId5"/>
              </a:rPr>
              <a:t>[4]</a:t>
            </a:r>
            <a:endParaRPr lang="en-US" altLang="en-US">
              <a:latin typeface="Times New Roman" panose="02020603050405020304" pitchFamily="18" charset="0"/>
              <a:ea typeface="ＭＳ Ｐゴシック" panose="020B0600070205080204" pitchFamily="34" charset="-128"/>
            </a:endParaRPr>
          </a:p>
          <a:p>
            <a:r>
              <a:rPr lang="en-US" altLang="en-US">
                <a:latin typeface="Times New Roman" panose="02020603050405020304" pitchFamily="18" charset="0"/>
                <a:ea typeface="ＭＳ Ｐゴシック" panose="020B0600070205080204" pitchFamily="34" charset="-128"/>
                <a:hlinkClick r:id="rId19" tooltip="Niche construction"/>
              </a:rPr>
              <a:t>niche construction</a:t>
            </a:r>
            <a:r>
              <a:rPr lang="en-US" altLang="en-US">
                <a:latin typeface="Times New Roman" panose="02020603050405020304" pitchFamily="18" charset="0"/>
                <a:ea typeface="ＭＳ Ｐゴシック" panose="020B0600070205080204" pitchFamily="34" charset="-128"/>
              </a:rPr>
              <a:t> is biased towards environmental changes that suit the constructor's phenotype, or that of its descendants, and enhance their fitness</a:t>
            </a:r>
            <a:r>
              <a:rPr lang="en-US" altLang="en-US" baseline="30000">
                <a:latin typeface="Times New Roman" panose="02020603050405020304" pitchFamily="18" charset="0"/>
                <a:ea typeface="ＭＳ Ｐゴシック" panose="020B0600070205080204" pitchFamily="34" charset="-128"/>
                <a:hlinkClick r:id="rId20"/>
              </a:rPr>
              <a:t>[57]</a:t>
            </a:r>
            <a:endParaRPr lang="en-US" altLang="en-US">
              <a:latin typeface="Times New Roman" panose="02020603050405020304" pitchFamily="18" charset="0"/>
              <a:ea typeface="ＭＳ Ｐゴシック" panose="020B0600070205080204" pitchFamily="34" charset="-128"/>
            </a:endParaRPr>
          </a:p>
          <a:p>
            <a:r>
              <a:rPr lang="en-US" altLang="en-US">
                <a:latin typeface="Times New Roman" panose="02020603050405020304" pitchFamily="18" charset="0"/>
                <a:ea typeface="ＭＳ Ｐゴシック" panose="020B0600070205080204" pitchFamily="34" charset="-128"/>
                <a:hlinkClick r:id="rId21" tooltip="Kin selection"/>
              </a:rPr>
              <a:t>kin selection</a:t>
            </a:r>
            <a:r>
              <a:rPr lang="en-US" altLang="en-US" baseline="30000">
                <a:latin typeface="Times New Roman" panose="02020603050405020304" pitchFamily="18" charset="0"/>
                <a:ea typeface="ＭＳ Ｐゴシック" panose="020B0600070205080204" pitchFamily="34" charset="-128"/>
                <a:hlinkClick r:id="rId22"/>
              </a:rPr>
              <a:t>[3]</a:t>
            </a:r>
            <a:endParaRPr lang="en-US" altLang="en-US">
              <a:latin typeface="Times New Roman" panose="02020603050405020304" pitchFamily="18" charset="0"/>
              <a:ea typeface="ＭＳ Ｐゴシック" panose="020B0600070205080204" pitchFamily="34" charset="-128"/>
            </a:endParaRPr>
          </a:p>
          <a:p>
            <a:r>
              <a:rPr lang="en-US" altLang="en-US">
                <a:latin typeface="Times New Roman" panose="02020603050405020304" pitchFamily="18" charset="0"/>
                <a:ea typeface="ＭＳ Ｐゴシック" panose="020B0600070205080204" pitchFamily="34" charset="-128"/>
                <a:hlinkClick r:id="rId23" tooltip="Group selection"/>
              </a:rPr>
              <a:t>multilevel selection</a:t>
            </a:r>
            <a:r>
              <a:rPr lang="en-US" altLang="en-US" baseline="30000">
                <a:latin typeface="Times New Roman" panose="02020603050405020304" pitchFamily="18" charset="0"/>
                <a:ea typeface="ＭＳ Ｐゴシック" panose="020B0600070205080204" pitchFamily="34" charset="-128"/>
                <a:hlinkClick r:id="rId5"/>
              </a:rPr>
              <a:t>[4]</a:t>
            </a:r>
            <a:endParaRPr lang="en-US" altLang="en-US">
              <a:latin typeface="Times New Roman" panose="02020603050405020304" pitchFamily="18" charset="0"/>
              <a:ea typeface="ＭＳ Ｐゴシック" panose="020B0600070205080204" pitchFamily="34" charset="-128"/>
            </a:endParaRPr>
          </a:p>
          <a:p>
            <a:r>
              <a:rPr lang="en-US" altLang="en-US">
                <a:latin typeface="Times New Roman" panose="02020603050405020304" pitchFamily="18" charset="0"/>
                <a:ea typeface="ＭＳ Ｐゴシック" panose="020B0600070205080204" pitchFamily="34" charset="-128"/>
                <a:hlinkClick r:id="rId24" tooltip="Self-organization"/>
              </a:rPr>
              <a:t>self-organization</a:t>
            </a:r>
            <a:r>
              <a:rPr lang="en-US" altLang="en-US" baseline="30000">
                <a:latin typeface="Times New Roman" panose="02020603050405020304" pitchFamily="18" charset="0"/>
                <a:ea typeface="ＭＳ Ｐゴシック" panose="020B0600070205080204" pitchFamily="34" charset="-128"/>
                <a:hlinkClick r:id="rId25"/>
              </a:rPr>
              <a:t>[40]</a:t>
            </a:r>
            <a:r>
              <a:rPr lang="en-US" altLang="en-US" baseline="30000">
                <a:latin typeface="Times New Roman" panose="02020603050405020304" pitchFamily="18" charset="0"/>
                <a:ea typeface="ＭＳ Ｐゴシック" panose="020B0600070205080204" pitchFamily="34" charset="-128"/>
                <a:hlinkClick r:id="rId26"/>
              </a:rPr>
              <a:t>[58]</a:t>
            </a:r>
            <a:endParaRPr lang="en-US" altLang="en-US">
              <a:latin typeface="Times New Roman" panose="02020603050405020304" pitchFamily="18" charset="0"/>
              <a:ea typeface="ＭＳ Ｐゴシック" panose="020B0600070205080204" pitchFamily="34" charset="-128"/>
            </a:endParaRPr>
          </a:p>
          <a:p>
            <a:endParaRPr lang="en-US" altLang="en-US">
              <a:latin typeface="Times New Roman" panose="02020603050405020304" pitchFamily="18" charset="0"/>
              <a:ea typeface="ＭＳ Ｐゴシック" panose="020B0600070205080204" pitchFamily="34" charset="-128"/>
            </a:endParaRPr>
          </a:p>
        </p:txBody>
      </p:sp>
      <p:sp>
        <p:nvSpPr>
          <p:cNvPr id="28675" name="Slide Number Placeholder 3">
            <a:extLst>
              <a:ext uri="{FF2B5EF4-FFF2-40B4-BE49-F238E27FC236}">
                <a16:creationId xmlns:a16="http://schemas.microsoft.com/office/drawing/2014/main" id="{BD898B35-B46D-EC44-A653-6A4849841DA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defRPr sz="2400" baseline="30000">
                <a:solidFill>
                  <a:schemeClr val="tx1"/>
                </a:solidFill>
                <a:latin typeface="Times New Roman" panose="02020603050405020304" pitchFamily="18" charset="0"/>
                <a:ea typeface="ＭＳ Ｐゴシック" panose="020B0600070205080204" pitchFamily="34" charset="-128"/>
              </a:defRPr>
            </a:lvl1pPr>
            <a:lvl2pPr marL="742950" indent="-285750" defTabSz="931863">
              <a:defRPr sz="2400" baseline="30000">
                <a:solidFill>
                  <a:schemeClr val="tx1"/>
                </a:solidFill>
                <a:latin typeface="Times New Roman" panose="02020603050405020304" pitchFamily="18" charset="0"/>
                <a:ea typeface="ＭＳ Ｐゴシック" panose="020B0600070205080204" pitchFamily="34" charset="-128"/>
              </a:defRPr>
            </a:lvl2pPr>
            <a:lvl3pPr marL="1143000" indent="-228600" defTabSz="931863">
              <a:defRPr sz="2400" baseline="30000">
                <a:solidFill>
                  <a:schemeClr val="tx1"/>
                </a:solidFill>
                <a:latin typeface="Times New Roman" panose="02020603050405020304" pitchFamily="18" charset="0"/>
                <a:ea typeface="ＭＳ Ｐゴシック" panose="020B0600070205080204" pitchFamily="34" charset="-128"/>
              </a:defRPr>
            </a:lvl3pPr>
            <a:lvl4pPr marL="1600200" indent="-228600" defTabSz="931863">
              <a:defRPr sz="2400" baseline="30000">
                <a:solidFill>
                  <a:schemeClr val="tx1"/>
                </a:solidFill>
                <a:latin typeface="Times New Roman" panose="02020603050405020304" pitchFamily="18" charset="0"/>
                <a:ea typeface="ＭＳ Ｐゴシック" panose="020B0600070205080204" pitchFamily="34" charset="-128"/>
              </a:defRPr>
            </a:lvl4pPr>
            <a:lvl5pPr marL="2057400" indent="-228600" defTabSz="931863">
              <a:defRPr sz="2400" baseline="30000">
                <a:solidFill>
                  <a:schemeClr val="tx1"/>
                </a:solidFill>
                <a:latin typeface="Times New Roman" panose="02020603050405020304" pitchFamily="18" charset="0"/>
                <a:ea typeface="ＭＳ Ｐゴシック" panose="020B0600070205080204" pitchFamily="34" charset="-128"/>
              </a:defRPr>
            </a:lvl5pPr>
            <a:lvl6pPr marL="2514600" indent="-228600" defTabSz="931863" eaLnBrk="0" fontAlgn="base" hangingPunct="0">
              <a:spcBef>
                <a:spcPct val="0"/>
              </a:spcBef>
              <a:spcAft>
                <a:spcPct val="0"/>
              </a:spcAft>
              <a:defRPr sz="2400" baseline="30000">
                <a:solidFill>
                  <a:schemeClr val="tx1"/>
                </a:solidFill>
                <a:latin typeface="Times New Roman" panose="02020603050405020304" pitchFamily="18" charset="0"/>
                <a:ea typeface="ＭＳ Ｐゴシック" panose="020B0600070205080204" pitchFamily="34" charset="-128"/>
              </a:defRPr>
            </a:lvl6pPr>
            <a:lvl7pPr marL="2971800" indent="-228600" defTabSz="931863" eaLnBrk="0" fontAlgn="base" hangingPunct="0">
              <a:spcBef>
                <a:spcPct val="0"/>
              </a:spcBef>
              <a:spcAft>
                <a:spcPct val="0"/>
              </a:spcAft>
              <a:defRPr sz="2400" baseline="30000">
                <a:solidFill>
                  <a:schemeClr val="tx1"/>
                </a:solidFill>
                <a:latin typeface="Times New Roman" panose="02020603050405020304" pitchFamily="18" charset="0"/>
                <a:ea typeface="ＭＳ Ｐゴシック" panose="020B0600070205080204" pitchFamily="34" charset="-128"/>
              </a:defRPr>
            </a:lvl7pPr>
            <a:lvl8pPr marL="3429000" indent="-228600" defTabSz="931863" eaLnBrk="0" fontAlgn="base" hangingPunct="0">
              <a:spcBef>
                <a:spcPct val="0"/>
              </a:spcBef>
              <a:spcAft>
                <a:spcPct val="0"/>
              </a:spcAft>
              <a:defRPr sz="2400" baseline="30000">
                <a:solidFill>
                  <a:schemeClr val="tx1"/>
                </a:solidFill>
                <a:latin typeface="Times New Roman" panose="02020603050405020304" pitchFamily="18" charset="0"/>
                <a:ea typeface="ＭＳ Ｐゴシック" panose="020B0600070205080204" pitchFamily="34" charset="-128"/>
              </a:defRPr>
            </a:lvl8pPr>
            <a:lvl9pPr marL="3886200" indent="-228600" defTabSz="931863" eaLnBrk="0" fontAlgn="base" hangingPunct="0">
              <a:spcBef>
                <a:spcPct val="0"/>
              </a:spcBef>
              <a:spcAft>
                <a:spcPct val="0"/>
              </a:spcAft>
              <a:defRPr sz="2400" baseline="30000">
                <a:solidFill>
                  <a:schemeClr val="tx1"/>
                </a:solidFill>
                <a:latin typeface="Times New Roman" panose="02020603050405020304" pitchFamily="18" charset="0"/>
                <a:ea typeface="ＭＳ Ｐゴシック" panose="020B0600070205080204" pitchFamily="34" charset="-128"/>
              </a:defRPr>
            </a:lvl9pPr>
          </a:lstStyle>
          <a:p>
            <a:fld id="{9DD0666E-463D-9D4E-9966-8D7EE74AFF6E}" type="slidenum">
              <a:rPr lang="en-US" altLang="en-US" sz="1200" baseline="0" smtClean="0"/>
              <a:pPr/>
              <a:t>7</a:t>
            </a:fld>
            <a:endParaRPr lang="en-US" altLang="en-US" sz="1200" baseline="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Slide Image Placeholder 1">
            <a:extLst>
              <a:ext uri="{FF2B5EF4-FFF2-40B4-BE49-F238E27FC236}">
                <a16:creationId xmlns:a16="http://schemas.microsoft.com/office/drawing/2014/main" id="{89DAB9CA-480D-2745-A709-F12DE7687E9D}"/>
              </a:ext>
            </a:extLst>
          </p:cNvPr>
          <p:cNvSpPr>
            <a:spLocks noGrp="1" noRot="1" noChangeAspect="1" noChangeArrowheads="1" noTextEdit="1"/>
          </p:cNvSpPr>
          <p:nvPr>
            <p:ph type="sldImg"/>
          </p:nvPr>
        </p:nvSpPr>
        <p:spPr>
          <a:ln/>
        </p:spPr>
      </p:sp>
      <p:sp>
        <p:nvSpPr>
          <p:cNvPr id="31746" name="Notes Placeholder 2">
            <a:extLst>
              <a:ext uri="{FF2B5EF4-FFF2-40B4-BE49-F238E27FC236}">
                <a16:creationId xmlns:a16="http://schemas.microsoft.com/office/drawing/2014/main" id="{88D3CC1F-361D-3642-88C0-B36D5191766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b="1" u="sng">
                <a:latin typeface="Times New Roman" panose="02020603050405020304" pitchFamily="18" charset="0"/>
                <a:ea typeface="ＭＳ Ｐゴシック" panose="020B0600070205080204" pitchFamily="34" charset="-128"/>
                <a:hlinkClick r:id="rId3"/>
              </a:rPr>
              <a:t>366 The Church teaches that every spiritual soul is created immediately by God - it is not "produced" by the parents - and also that it is immortal: it does not perish when it separates from the body at death, and it will be reunited with the body at the final Resurrection.</a:t>
            </a:r>
            <a:r>
              <a:rPr lang="en-US" altLang="en-US" b="1" u="sng" baseline="30000">
                <a:latin typeface="Times New Roman" panose="02020603050405020304" pitchFamily="18" charset="0"/>
                <a:ea typeface="ＭＳ Ｐゴシック" panose="020B0600070205080204" pitchFamily="34" charset="-128"/>
                <a:hlinkClick r:id="rId3"/>
              </a:rPr>
              <a:t>235</a:t>
            </a:r>
            <a:endParaRPr lang="en-US" altLang="en-US" b="1" u="sng" baseline="30000">
              <a:latin typeface="Times New Roman" panose="02020603050405020304" pitchFamily="18" charset="0"/>
              <a:ea typeface="ＭＳ Ｐゴシック" panose="020B0600070205080204" pitchFamily="34" charset="-128"/>
            </a:endParaRPr>
          </a:p>
          <a:p>
            <a:endParaRPr lang="en-US" altLang="en-US" b="1" u="sng" baseline="30000">
              <a:latin typeface="Times New Roman" panose="02020603050405020304" pitchFamily="18" charset="0"/>
              <a:ea typeface="ＭＳ Ｐゴシック" panose="020B0600070205080204" pitchFamily="34" charset="-128"/>
            </a:endParaRPr>
          </a:p>
          <a:p>
            <a:r>
              <a:rPr lang="en-US" altLang="en-US" b="1">
                <a:latin typeface="Times New Roman" panose="02020603050405020304" pitchFamily="18" charset="0"/>
                <a:ea typeface="ＭＳ Ｐゴシック" panose="020B0600070205080204" pitchFamily="34" charset="-128"/>
              </a:rPr>
              <a:t>“The Church teaches that every spiritual soul</a:t>
            </a:r>
          </a:p>
          <a:p>
            <a:r>
              <a:rPr lang="en-US" altLang="en-US" b="1">
                <a:latin typeface="Times New Roman" panose="02020603050405020304" pitchFamily="18" charset="0"/>
                <a:ea typeface="ＭＳ Ｐゴシック" panose="020B0600070205080204" pitchFamily="34" charset="-128"/>
              </a:rPr>
              <a:t>is created immediately by God – it is not </a:t>
            </a:r>
          </a:p>
          <a:p>
            <a:r>
              <a:rPr lang="en-US" altLang="en-US" b="1">
                <a:latin typeface="Times New Roman" panose="02020603050405020304" pitchFamily="18" charset="0"/>
                <a:ea typeface="ＭＳ Ｐゴシック" panose="020B0600070205080204" pitchFamily="34" charset="-128"/>
              </a:rPr>
              <a:t>“produced” by the parents” CCC366</a:t>
            </a:r>
          </a:p>
          <a:p>
            <a:endParaRPr lang="en-US" altLang="en-US">
              <a:latin typeface="Times New Roman" panose="02020603050405020304" pitchFamily="18" charset="0"/>
              <a:ea typeface="ＭＳ Ｐゴシック" panose="020B0600070205080204" pitchFamily="34" charset="-128"/>
            </a:endParaRPr>
          </a:p>
        </p:txBody>
      </p:sp>
      <p:sp>
        <p:nvSpPr>
          <p:cNvPr id="31747" name="Slide Number Placeholder 3">
            <a:extLst>
              <a:ext uri="{FF2B5EF4-FFF2-40B4-BE49-F238E27FC236}">
                <a16:creationId xmlns:a16="http://schemas.microsoft.com/office/drawing/2014/main" id="{8AF7625F-CB21-4C49-87F7-151468260E4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defRPr sz="2400" baseline="30000">
                <a:solidFill>
                  <a:schemeClr val="tx1"/>
                </a:solidFill>
                <a:latin typeface="Times New Roman" panose="02020603050405020304" pitchFamily="18" charset="0"/>
                <a:ea typeface="ＭＳ Ｐゴシック" panose="020B0600070205080204" pitchFamily="34" charset="-128"/>
              </a:defRPr>
            </a:lvl1pPr>
            <a:lvl2pPr marL="742950" indent="-285750" defTabSz="931863">
              <a:defRPr sz="2400" baseline="30000">
                <a:solidFill>
                  <a:schemeClr val="tx1"/>
                </a:solidFill>
                <a:latin typeface="Times New Roman" panose="02020603050405020304" pitchFamily="18" charset="0"/>
                <a:ea typeface="ＭＳ Ｐゴシック" panose="020B0600070205080204" pitchFamily="34" charset="-128"/>
              </a:defRPr>
            </a:lvl2pPr>
            <a:lvl3pPr marL="1143000" indent="-228600" defTabSz="931863">
              <a:defRPr sz="2400" baseline="30000">
                <a:solidFill>
                  <a:schemeClr val="tx1"/>
                </a:solidFill>
                <a:latin typeface="Times New Roman" panose="02020603050405020304" pitchFamily="18" charset="0"/>
                <a:ea typeface="ＭＳ Ｐゴシック" panose="020B0600070205080204" pitchFamily="34" charset="-128"/>
              </a:defRPr>
            </a:lvl3pPr>
            <a:lvl4pPr marL="1600200" indent="-228600" defTabSz="931863">
              <a:defRPr sz="2400" baseline="30000">
                <a:solidFill>
                  <a:schemeClr val="tx1"/>
                </a:solidFill>
                <a:latin typeface="Times New Roman" panose="02020603050405020304" pitchFamily="18" charset="0"/>
                <a:ea typeface="ＭＳ Ｐゴシック" panose="020B0600070205080204" pitchFamily="34" charset="-128"/>
              </a:defRPr>
            </a:lvl4pPr>
            <a:lvl5pPr marL="2057400" indent="-228600" defTabSz="931863">
              <a:defRPr sz="2400" baseline="30000">
                <a:solidFill>
                  <a:schemeClr val="tx1"/>
                </a:solidFill>
                <a:latin typeface="Times New Roman" panose="02020603050405020304" pitchFamily="18" charset="0"/>
                <a:ea typeface="ＭＳ Ｐゴシック" panose="020B0600070205080204" pitchFamily="34" charset="-128"/>
              </a:defRPr>
            </a:lvl5pPr>
            <a:lvl6pPr marL="2514600" indent="-228600" defTabSz="931863" eaLnBrk="0" fontAlgn="base" hangingPunct="0">
              <a:spcBef>
                <a:spcPct val="0"/>
              </a:spcBef>
              <a:spcAft>
                <a:spcPct val="0"/>
              </a:spcAft>
              <a:defRPr sz="2400" baseline="30000">
                <a:solidFill>
                  <a:schemeClr val="tx1"/>
                </a:solidFill>
                <a:latin typeface="Times New Roman" panose="02020603050405020304" pitchFamily="18" charset="0"/>
                <a:ea typeface="ＭＳ Ｐゴシック" panose="020B0600070205080204" pitchFamily="34" charset="-128"/>
              </a:defRPr>
            </a:lvl6pPr>
            <a:lvl7pPr marL="2971800" indent="-228600" defTabSz="931863" eaLnBrk="0" fontAlgn="base" hangingPunct="0">
              <a:spcBef>
                <a:spcPct val="0"/>
              </a:spcBef>
              <a:spcAft>
                <a:spcPct val="0"/>
              </a:spcAft>
              <a:defRPr sz="2400" baseline="30000">
                <a:solidFill>
                  <a:schemeClr val="tx1"/>
                </a:solidFill>
                <a:latin typeface="Times New Roman" panose="02020603050405020304" pitchFamily="18" charset="0"/>
                <a:ea typeface="ＭＳ Ｐゴシック" panose="020B0600070205080204" pitchFamily="34" charset="-128"/>
              </a:defRPr>
            </a:lvl7pPr>
            <a:lvl8pPr marL="3429000" indent="-228600" defTabSz="931863" eaLnBrk="0" fontAlgn="base" hangingPunct="0">
              <a:spcBef>
                <a:spcPct val="0"/>
              </a:spcBef>
              <a:spcAft>
                <a:spcPct val="0"/>
              </a:spcAft>
              <a:defRPr sz="2400" baseline="30000">
                <a:solidFill>
                  <a:schemeClr val="tx1"/>
                </a:solidFill>
                <a:latin typeface="Times New Roman" panose="02020603050405020304" pitchFamily="18" charset="0"/>
                <a:ea typeface="ＭＳ Ｐゴシック" panose="020B0600070205080204" pitchFamily="34" charset="-128"/>
              </a:defRPr>
            </a:lvl8pPr>
            <a:lvl9pPr marL="3886200" indent="-228600" defTabSz="931863" eaLnBrk="0" fontAlgn="base" hangingPunct="0">
              <a:spcBef>
                <a:spcPct val="0"/>
              </a:spcBef>
              <a:spcAft>
                <a:spcPct val="0"/>
              </a:spcAft>
              <a:defRPr sz="2400" baseline="30000">
                <a:solidFill>
                  <a:schemeClr val="tx1"/>
                </a:solidFill>
                <a:latin typeface="Times New Roman" panose="02020603050405020304" pitchFamily="18" charset="0"/>
                <a:ea typeface="ＭＳ Ｐゴシック" panose="020B0600070205080204" pitchFamily="34" charset="-128"/>
              </a:defRPr>
            </a:lvl9pPr>
          </a:lstStyle>
          <a:p>
            <a:fld id="{86129C86-48FD-DA42-BEFF-8F4AAEF2960C}" type="slidenum">
              <a:rPr lang="en-US" altLang="en-US" sz="1200" baseline="0" smtClean="0"/>
              <a:pPr/>
              <a:t>9</a:t>
            </a:fld>
            <a:endParaRPr lang="en-US" altLang="en-US" sz="1200" baseline="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Slide Image Placeholder 1">
            <a:extLst>
              <a:ext uri="{FF2B5EF4-FFF2-40B4-BE49-F238E27FC236}">
                <a16:creationId xmlns:a16="http://schemas.microsoft.com/office/drawing/2014/main" id="{E9A2F9E2-922D-AE45-85AF-473A2235581C}"/>
              </a:ext>
            </a:extLst>
          </p:cNvPr>
          <p:cNvSpPr>
            <a:spLocks noGrp="1" noRot="1" noChangeAspect="1" noChangeArrowheads="1" noTextEdit="1"/>
          </p:cNvSpPr>
          <p:nvPr>
            <p:ph type="sldImg"/>
          </p:nvPr>
        </p:nvSpPr>
        <p:spPr>
          <a:ln/>
        </p:spPr>
      </p:sp>
      <p:sp>
        <p:nvSpPr>
          <p:cNvPr id="35842" name="Notes Placeholder 2">
            <a:extLst>
              <a:ext uri="{FF2B5EF4-FFF2-40B4-BE49-F238E27FC236}">
                <a16:creationId xmlns:a16="http://schemas.microsoft.com/office/drawing/2014/main" id="{631F0307-16D5-AE4E-9FC8-B946B6A6E67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Times New Roman" panose="02020603050405020304" pitchFamily="18" charset="0"/>
                <a:ea typeface="ＭＳ Ｐゴシック" panose="020B0600070205080204" pitchFamily="34" charset="-128"/>
              </a:rPr>
              <a:t>The canine morphology that Ardipithecus and Sahelanthropus share</a:t>
            </a:r>
          </a:p>
          <a:p>
            <a:r>
              <a:rPr lang="en-US" altLang="en-US">
                <a:latin typeface="Times New Roman" panose="02020603050405020304" pitchFamily="18" charset="0"/>
                <a:ea typeface="ＭＳ Ｐゴシック" panose="020B0600070205080204" pitchFamily="34" charset="-128"/>
              </a:rPr>
              <a:t>with later hominins is, perhaps, the most convincing evidence to support</a:t>
            </a:r>
          </a:p>
          <a:p>
            <a:r>
              <a:rPr lang="en-US" altLang="en-US">
                <a:latin typeface="Times New Roman" panose="02020603050405020304" pitchFamily="18" charset="0"/>
                <a:ea typeface="ＭＳ Ｐゴシック" panose="020B0600070205080204" pitchFamily="34" charset="-128"/>
              </a:rPr>
              <a:t>their hominin status, but it is important to recognize that during the late</a:t>
            </a:r>
          </a:p>
          <a:p>
            <a:r>
              <a:rPr lang="en-US" altLang="en-US">
                <a:latin typeface="Times New Roman" panose="02020603050405020304" pitchFamily="18" charset="0"/>
                <a:ea typeface="ＭＳ Ｐゴシック" panose="020B0600070205080204" pitchFamily="34" charset="-128"/>
              </a:rPr>
              <a:t>Miocene a number of Eurasian hominids (for example, Oreopithecus,</a:t>
            </a:r>
          </a:p>
          <a:p>
            <a:r>
              <a:rPr lang="en-US" altLang="en-US">
                <a:latin typeface="Times New Roman" panose="02020603050405020304" pitchFamily="18" charset="0"/>
                <a:ea typeface="ＭＳ Ｐゴシック" panose="020B0600070205080204" pitchFamily="34" charset="-128"/>
              </a:rPr>
              <a:t>Ouranopithecus and Gigantopithecus) also developed small canines in</a:t>
            </a:r>
          </a:p>
          <a:p>
            <a:r>
              <a:rPr lang="en-US" altLang="en-US">
                <a:latin typeface="Times New Roman" panose="02020603050405020304" pitchFamily="18" charset="0"/>
                <a:ea typeface="ＭＳ Ｐゴシック" panose="020B0600070205080204" pitchFamily="34" charset="-128"/>
              </a:rPr>
              <a:t>conjunction with reduced canine–premolar honing, presumably as a</a:t>
            </a:r>
          </a:p>
          <a:p>
            <a:r>
              <a:rPr lang="en-US" altLang="en-US">
                <a:latin typeface="Times New Roman" panose="02020603050405020304" pitchFamily="18" charset="0"/>
                <a:ea typeface="ＭＳ Ｐゴシック" panose="020B0600070205080204" pitchFamily="34" charset="-128"/>
              </a:rPr>
              <a:t>result of parallel shifts in dietary behaviour in response to changing</a:t>
            </a:r>
          </a:p>
          <a:p>
            <a:r>
              <a:rPr lang="en-US" altLang="en-US">
                <a:latin typeface="Times New Roman" panose="02020603050405020304" pitchFamily="18" charset="0"/>
                <a:ea typeface="ＭＳ Ｐゴシック" panose="020B0600070205080204" pitchFamily="34" charset="-128"/>
              </a:rPr>
              <a:t>ecological conditions.</a:t>
            </a:r>
          </a:p>
          <a:p>
            <a:endParaRPr lang="en-US" altLang="en-US">
              <a:latin typeface="Times New Roman" panose="02020603050405020304" pitchFamily="18" charset="0"/>
              <a:ea typeface="ＭＳ Ｐゴシック" panose="020B0600070205080204" pitchFamily="34" charset="-128"/>
            </a:endParaRPr>
          </a:p>
        </p:txBody>
      </p:sp>
      <p:sp>
        <p:nvSpPr>
          <p:cNvPr id="35843" name="Slide Number Placeholder 3">
            <a:extLst>
              <a:ext uri="{FF2B5EF4-FFF2-40B4-BE49-F238E27FC236}">
                <a16:creationId xmlns:a16="http://schemas.microsoft.com/office/drawing/2014/main" id="{E938B13E-0750-DD4B-9B35-DEBF0802294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defRPr sz="2400" baseline="30000">
                <a:solidFill>
                  <a:schemeClr val="tx1"/>
                </a:solidFill>
                <a:latin typeface="Times New Roman" panose="02020603050405020304" pitchFamily="18" charset="0"/>
                <a:ea typeface="ＭＳ Ｐゴシック" panose="020B0600070205080204" pitchFamily="34" charset="-128"/>
              </a:defRPr>
            </a:lvl1pPr>
            <a:lvl2pPr marL="742950" indent="-285750" defTabSz="931863">
              <a:defRPr sz="2400" baseline="30000">
                <a:solidFill>
                  <a:schemeClr val="tx1"/>
                </a:solidFill>
                <a:latin typeface="Times New Roman" panose="02020603050405020304" pitchFamily="18" charset="0"/>
                <a:ea typeface="ＭＳ Ｐゴシック" panose="020B0600070205080204" pitchFamily="34" charset="-128"/>
              </a:defRPr>
            </a:lvl2pPr>
            <a:lvl3pPr marL="1143000" indent="-228600" defTabSz="931863">
              <a:defRPr sz="2400" baseline="30000">
                <a:solidFill>
                  <a:schemeClr val="tx1"/>
                </a:solidFill>
                <a:latin typeface="Times New Roman" panose="02020603050405020304" pitchFamily="18" charset="0"/>
                <a:ea typeface="ＭＳ Ｐゴシック" panose="020B0600070205080204" pitchFamily="34" charset="-128"/>
              </a:defRPr>
            </a:lvl3pPr>
            <a:lvl4pPr marL="1600200" indent="-228600" defTabSz="931863">
              <a:defRPr sz="2400" baseline="30000">
                <a:solidFill>
                  <a:schemeClr val="tx1"/>
                </a:solidFill>
                <a:latin typeface="Times New Roman" panose="02020603050405020304" pitchFamily="18" charset="0"/>
                <a:ea typeface="ＭＳ Ｐゴシック" panose="020B0600070205080204" pitchFamily="34" charset="-128"/>
              </a:defRPr>
            </a:lvl4pPr>
            <a:lvl5pPr marL="2057400" indent="-228600" defTabSz="931863">
              <a:defRPr sz="2400" baseline="30000">
                <a:solidFill>
                  <a:schemeClr val="tx1"/>
                </a:solidFill>
                <a:latin typeface="Times New Roman" panose="02020603050405020304" pitchFamily="18" charset="0"/>
                <a:ea typeface="ＭＳ Ｐゴシック" panose="020B0600070205080204" pitchFamily="34" charset="-128"/>
              </a:defRPr>
            </a:lvl5pPr>
            <a:lvl6pPr marL="2514600" indent="-228600" defTabSz="931863" eaLnBrk="0" fontAlgn="base" hangingPunct="0">
              <a:spcBef>
                <a:spcPct val="0"/>
              </a:spcBef>
              <a:spcAft>
                <a:spcPct val="0"/>
              </a:spcAft>
              <a:defRPr sz="2400" baseline="30000">
                <a:solidFill>
                  <a:schemeClr val="tx1"/>
                </a:solidFill>
                <a:latin typeface="Times New Roman" panose="02020603050405020304" pitchFamily="18" charset="0"/>
                <a:ea typeface="ＭＳ Ｐゴシック" panose="020B0600070205080204" pitchFamily="34" charset="-128"/>
              </a:defRPr>
            </a:lvl6pPr>
            <a:lvl7pPr marL="2971800" indent="-228600" defTabSz="931863" eaLnBrk="0" fontAlgn="base" hangingPunct="0">
              <a:spcBef>
                <a:spcPct val="0"/>
              </a:spcBef>
              <a:spcAft>
                <a:spcPct val="0"/>
              </a:spcAft>
              <a:defRPr sz="2400" baseline="30000">
                <a:solidFill>
                  <a:schemeClr val="tx1"/>
                </a:solidFill>
                <a:latin typeface="Times New Roman" panose="02020603050405020304" pitchFamily="18" charset="0"/>
                <a:ea typeface="ＭＳ Ｐゴシック" panose="020B0600070205080204" pitchFamily="34" charset="-128"/>
              </a:defRPr>
            </a:lvl7pPr>
            <a:lvl8pPr marL="3429000" indent="-228600" defTabSz="931863" eaLnBrk="0" fontAlgn="base" hangingPunct="0">
              <a:spcBef>
                <a:spcPct val="0"/>
              </a:spcBef>
              <a:spcAft>
                <a:spcPct val="0"/>
              </a:spcAft>
              <a:defRPr sz="2400" baseline="30000">
                <a:solidFill>
                  <a:schemeClr val="tx1"/>
                </a:solidFill>
                <a:latin typeface="Times New Roman" panose="02020603050405020304" pitchFamily="18" charset="0"/>
                <a:ea typeface="ＭＳ Ｐゴシック" panose="020B0600070205080204" pitchFamily="34" charset="-128"/>
              </a:defRPr>
            </a:lvl8pPr>
            <a:lvl9pPr marL="3886200" indent="-228600" defTabSz="931863" eaLnBrk="0" fontAlgn="base" hangingPunct="0">
              <a:spcBef>
                <a:spcPct val="0"/>
              </a:spcBef>
              <a:spcAft>
                <a:spcPct val="0"/>
              </a:spcAft>
              <a:defRPr sz="2400" baseline="30000">
                <a:solidFill>
                  <a:schemeClr val="tx1"/>
                </a:solidFill>
                <a:latin typeface="Times New Roman" panose="02020603050405020304" pitchFamily="18" charset="0"/>
                <a:ea typeface="ＭＳ Ｐゴシック" panose="020B0600070205080204" pitchFamily="34" charset="-128"/>
              </a:defRPr>
            </a:lvl9pPr>
          </a:lstStyle>
          <a:p>
            <a:fld id="{F195A661-5068-B343-8010-CC8449969B0A}" type="slidenum">
              <a:rPr lang="en-US" altLang="en-US" sz="1200" baseline="0" smtClean="0"/>
              <a:pPr/>
              <a:t>12</a:t>
            </a:fld>
            <a:endParaRPr lang="en-US" altLang="en-US" sz="1200" baseline="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Slide Image Placeholder 1">
            <a:extLst>
              <a:ext uri="{FF2B5EF4-FFF2-40B4-BE49-F238E27FC236}">
                <a16:creationId xmlns:a16="http://schemas.microsoft.com/office/drawing/2014/main" id="{3B45F9A5-39DC-8845-AC33-8AE62D2EA716}"/>
              </a:ext>
            </a:extLst>
          </p:cNvPr>
          <p:cNvSpPr>
            <a:spLocks noGrp="1" noRot="1" noChangeAspect="1" noChangeArrowheads="1" noTextEdit="1"/>
          </p:cNvSpPr>
          <p:nvPr>
            <p:ph type="sldImg"/>
          </p:nvPr>
        </p:nvSpPr>
        <p:spPr>
          <a:ln/>
        </p:spPr>
      </p:sp>
      <p:sp>
        <p:nvSpPr>
          <p:cNvPr id="37890" name="Notes Placeholder 2">
            <a:extLst>
              <a:ext uri="{FF2B5EF4-FFF2-40B4-BE49-F238E27FC236}">
                <a16:creationId xmlns:a16="http://schemas.microsoft.com/office/drawing/2014/main" id="{E9C41E26-AD6B-914D-90D8-D80DA620E24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Times New Roman" panose="02020603050405020304" pitchFamily="18" charset="0"/>
                <a:ea typeface="ＭＳ Ｐゴシック" panose="020B0600070205080204" pitchFamily="34" charset="-128"/>
              </a:rPr>
              <a:t>What is Creation?</a:t>
            </a:r>
          </a:p>
          <a:p>
            <a:pPr lvl="1"/>
            <a:r>
              <a:rPr lang="en-US" altLang="en-US" sz="2400">
                <a:latin typeface="Times New Roman" panose="02020603050405020304" pitchFamily="18" charset="0"/>
                <a:ea typeface="ＭＳ Ｐゴシック" panose="020B0600070205080204" pitchFamily="34" charset="-128"/>
              </a:rPr>
              <a:t>A Catholic perspective</a:t>
            </a:r>
          </a:p>
          <a:p>
            <a:endParaRPr lang="en-US" altLang="en-US">
              <a:latin typeface="Times New Roman" panose="02020603050405020304" pitchFamily="18" charset="0"/>
              <a:ea typeface="ＭＳ Ｐゴシック" panose="020B0600070205080204" pitchFamily="34" charset="-128"/>
            </a:endParaRPr>
          </a:p>
          <a:p>
            <a:r>
              <a:rPr lang="en-US" altLang="en-US">
                <a:latin typeface="Times New Roman" panose="02020603050405020304" pitchFamily="18" charset="0"/>
                <a:ea typeface="ＭＳ Ｐゴシック" panose="020B0600070205080204" pitchFamily="34" charset="-128"/>
              </a:rPr>
              <a:t>Evolution </a:t>
            </a:r>
          </a:p>
          <a:p>
            <a:pPr lvl="1"/>
            <a:r>
              <a:rPr lang="en-US" altLang="en-US">
                <a:latin typeface="Times New Roman" panose="02020603050405020304" pitchFamily="18" charset="0"/>
                <a:ea typeface="ＭＳ Ｐゴシック" panose="020B0600070205080204" pitchFamily="34" charset="-128"/>
              </a:rPr>
              <a:t>Science of evolution vs philosophical claims made about evolution</a:t>
            </a:r>
          </a:p>
          <a:p>
            <a:pPr lvl="1"/>
            <a:endParaRPr lang="en-US" altLang="en-US">
              <a:latin typeface="Times New Roman" panose="02020603050405020304" pitchFamily="18" charset="0"/>
              <a:ea typeface="ＭＳ Ｐゴシック" panose="020B0600070205080204" pitchFamily="34" charset="-128"/>
            </a:endParaRPr>
          </a:p>
          <a:p>
            <a:r>
              <a:rPr lang="en-US" altLang="en-US">
                <a:latin typeface="Times New Roman" panose="02020603050405020304" pitchFamily="18" charset="0"/>
                <a:ea typeface="ＭＳ Ｐゴシック" panose="020B0600070205080204" pitchFamily="34" charset="-128"/>
              </a:rPr>
              <a:t>Overview of Church Teaching on Evolution</a:t>
            </a:r>
          </a:p>
          <a:p>
            <a:endParaRPr lang="en-US" altLang="en-US">
              <a:latin typeface="Times New Roman" panose="02020603050405020304" pitchFamily="18" charset="0"/>
              <a:ea typeface="ＭＳ Ｐゴシック" panose="020B0600070205080204" pitchFamily="34" charset="-128"/>
            </a:endParaRPr>
          </a:p>
          <a:p>
            <a:r>
              <a:rPr lang="en-US" altLang="en-US">
                <a:latin typeface="Times New Roman" panose="02020603050405020304" pitchFamily="18" charset="0"/>
                <a:ea typeface="ＭＳ Ｐゴシック" panose="020B0600070205080204" pitchFamily="34" charset="-128"/>
              </a:rPr>
              <a:t>Theological and philosophical questions about evolution</a:t>
            </a:r>
          </a:p>
          <a:p>
            <a:pPr lvl="1"/>
            <a:r>
              <a:rPr lang="en-US" altLang="en-US" sz="2400">
                <a:latin typeface="Times New Roman" panose="02020603050405020304" pitchFamily="18" charset="0"/>
                <a:ea typeface="ＭＳ Ｐゴシック" panose="020B0600070205080204" pitchFamily="34" charset="-128"/>
              </a:rPr>
              <a:t>Order and Purpose in Evolution?</a:t>
            </a:r>
          </a:p>
          <a:p>
            <a:pPr lvl="1"/>
            <a:r>
              <a:rPr lang="en-US" altLang="en-US" sz="2400">
                <a:latin typeface="Times New Roman" panose="02020603050405020304" pitchFamily="18" charset="0"/>
                <a:ea typeface="ＭＳ Ｐゴシック" panose="020B0600070205080204" pitchFamily="34" charset="-128"/>
              </a:rPr>
              <a:t>Human Origins and Original Sin</a:t>
            </a:r>
          </a:p>
        </p:txBody>
      </p:sp>
      <p:sp>
        <p:nvSpPr>
          <p:cNvPr id="37891" name="Slide Number Placeholder 3">
            <a:extLst>
              <a:ext uri="{FF2B5EF4-FFF2-40B4-BE49-F238E27FC236}">
                <a16:creationId xmlns:a16="http://schemas.microsoft.com/office/drawing/2014/main" id="{8798B431-DE41-E143-8D38-A2A843F60C3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defRPr sz="2400" baseline="30000">
                <a:solidFill>
                  <a:schemeClr val="tx1"/>
                </a:solidFill>
                <a:latin typeface="Times New Roman" panose="02020603050405020304" pitchFamily="18" charset="0"/>
                <a:ea typeface="ＭＳ Ｐゴシック" panose="020B0600070205080204" pitchFamily="34" charset="-128"/>
              </a:defRPr>
            </a:lvl1pPr>
            <a:lvl2pPr marL="742950" indent="-285750" defTabSz="931863">
              <a:defRPr sz="2400" baseline="30000">
                <a:solidFill>
                  <a:schemeClr val="tx1"/>
                </a:solidFill>
                <a:latin typeface="Times New Roman" panose="02020603050405020304" pitchFamily="18" charset="0"/>
                <a:ea typeface="ＭＳ Ｐゴシック" panose="020B0600070205080204" pitchFamily="34" charset="-128"/>
              </a:defRPr>
            </a:lvl2pPr>
            <a:lvl3pPr marL="1143000" indent="-228600" defTabSz="931863">
              <a:defRPr sz="2400" baseline="30000">
                <a:solidFill>
                  <a:schemeClr val="tx1"/>
                </a:solidFill>
                <a:latin typeface="Times New Roman" panose="02020603050405020304" pitchFamily="18" charset="0"/>
                <a:ea typeface="ＭＳ Ｐゴシック" panose="020B0600070205080204" pitchFamily="34" charset="-128"/>
              </a:defRPr>
            </a:lvl3pPr>
            <a:lvl4pPr marL="1600200" indent="-228600" defTabSz="931863">
              <a:defRPr sz="2400" baseline="30000">
                <a:solidFill>
                  <a:schemeClr val="tx1"/>
                </a:solidFill>
                <a:latin typeface="Times New Roman" panose="02020603050405020304" pitchFamily="18" charset="0"/>
                <a:ea typeface="ＭＳ Ｐゴシック" panose="020B0600070205080204" pitchFamily="34" charset="-128"/>
              </a:defRPr>
            </a:lvl4pPr>
            <a:lvl5pPr marL="2057400" indent="-228600" defTabSz="931863">
              <a:defRPr sz="2400" baseline="30000">
                <a:solidFill>
                  <a:schemeClr val="tx1"/>
                </a:solidFill>
                <a:latin typeface="Times New Roman" panose="02020603050405020304" pitchFamily="18" charset="0"/>
                <a:ea typeface="ＭＳ Ｐゴシック" panose="020B0600070205080204" pitchFamily="34" charset="-128"/>
              </a:defRPr>
            </a:lvl5pPr>
            <a:lvl6pPr marL="2514600" indent="-228600" defTabSz="931863" eaLnBrk="0" fontAlgn="base" hangingPunct="0">
              <a:spcBef>
                <a:spcPct val="0"/>
              </a:spcBef>
              <a:spcAft>
                <a:spcPct val="0"/>
              </a:spcAft>
              <a:defRPr sz="2400" baseline="30000">
                <a:solidFill>
                  <a:schemeClr val="tx1"/>
                </a:solidFill>
                <a:latin typeface="Times New Roman" panose="02020603050405020304" pitchFamily="18" charset="0"/>
                <a:ea typeface="ＭＳ Ｐゴシック" panose="020B0600070205080204" pitchFamily="34" charset="-128"/>
              </a:defRPr>
            </a:lvl6pPr>
            <a:lvl7pPr marL="2971800" indent="-228600" defTabSz="931863" eaLnBrk="0" fontAlgn="base" hangingPunct="0">
              <a:spcBef>
                <a:spcPct val="0"/>
              </a:spcBef>
              <a:spcAft>
                <a:spcPct val="0"/>
              </a:spcAft>
              <a:defRPr sz="2400" baseline="30000">
                <a:solidFill>
                  <a:schemeClr val="tx1"/>
                </a:solidFill>
                <a:latin typeface="Times New Roman" panose="02020603050405020304" pitchFamily="18" charset="0"/>
                <a:ea typeface="ＭＳ Ｐゴシック" panose="020B0600070205080204" pitchFamily="34" charset="-128"/>
              </a:defRPr>
            </a:lvl7pPr>
            <a:lvl8pPr marL="3429000" indent="-228600" defTabSz="931863" eaLnBrk="0" fontAlgn="base" hangingPunct="0">
              <a:spcBef>
                <a:spcPct val="0"/>
              </a:spcBef>
              <a:spcAft>
                <a:spcPct val="0"/>
              </a:spcAft>
              <a:defRPr sz="2400" baseline="30000">
                <a:solidFill>
                  <a:schemeClr val="tx1"/>
                </a:solidFill>
                <a:latin typeface="Times New Roman" panose="02020603050405020304" pitchFamily="18" charset="0"/>
                <a:ea typeface="ＭＳ Ｐゴシック" panose="020B0600070205080204" pitchFamily="34" charset="-128"/>
              </a:defRPr>
            </a:lvl8pPr>
            <a:lvl9pPr marL="3886200" indent="-228600" defTabSz="931863" eaLnBrk="0" fontAlgn="base" hangingPunct="0">
              <a:spcBef>
                <a:spcPct val="0"/>
              </a:spcBef>
              <a:spcAft>
                <a:spcPct val="0"/>
              </a:spcAft>
              <a:defRPr sz="2400" baseline="30000">
                <a:solidFill>
                  <a:schemeClr val="tx1"/>
                </a:solidFill>
                <a:latin typeface="Times New Roman" panose="02020603050405020304" pitchFamily="18" charset="0"/>
                <a:ea typeface="ＭＳ Ｐゴシック" panose="020B0600070205080204" pitchFamily="34" charset="-128"/>
              </a:defRPr>
            </a:lvl9pPr>
          </a:lstStyle>
          <a:p>
            <a:fld id="{CFBA5C94-99AA-DF49-B7A8-AF84A9C86805}" type="slidenum">
              <a:rPr lang="en-US" altLang="en-US" sz="1200" baseline="0" smtClean="0"/>
              <a:pPr/>
              <a:t>13</a:t>
            </a:fld>
            <a:endParaRPr lang="en-US" altLang="en-US" sz="1200" baseline="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E7EC9782-DBB3-A346-BE39-485A28FE52EF}"/>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CC8166A-10CA-2441-8B21-184D1A7AE0B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664B95B-FE9B-944A-A78F-36F82967CC18}"/>
              </a:ext>
            </a:extLst>
          </p:cNvPr>
          <p:cNvSpPr>
            <a:spLocks noGrp="1" noChangeArrowheads="1"/>
          </p:cNvSpPr>
          <p:nvPr>
            <p:ph type="sldNum" sz="quarter" idx="12"/>
          </p:nvPr>
        </p:nvSpPr>
        <p:spPr>
          <a:ln/>
        </p:spPr>
        <p:txBody>
          <a:bodyPr/>
          <a:lstStyle>
            <a:lvl1pPr>
              <a:defRPr/>
            </a:lvl1pPr>
          </a:lstStyle>
          <a:p>
            <a:pPr>
              <a:defRPr/>
            </a:pPr>
            <a:fld id="{D4ED3C4A-094A-C142-AD54-154FD572328F}" type="slidenum">
              <a:rPr lang="en-US" altLang="en-US"/>
              <a:pPr>
                <a:defRPr/>
              </a:pPr>
              <a:t>‹#›</a:t>
            </a:fld>
            <a:endParaRPr lang="en-US" altLang="en-US"/>
          </a:p>
        </p:txBody>
      </p:sp>
    </p:spTree>
    <p:extLst>
      <p:ext uri="{BB962C8B-B14F-4D97-AF65-F5344CB8AC3E}">
        <p14:creationId xmlns:p14="http://schemas.microsoft.com/office/powerpoint/2010/main" val="39001474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375FD1C-10DE-9A47-8990-4007B25D2BA9}"/>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BE0445E-B6E7-9F4E-83C7-6F456266CE5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F2ACC3C-2EAC-4E47-80F1-7C515D401075}"/>
              </a:ext>
            </a:extLst>
          </p:cNvPr>
          <p:cNvSpPr>
            <a:spLocks noGrp="1" noChangeArrowheads="1"/>
          </p:cNvSpPr>
          <p:nvPr>
            <p:ph type="sldNum" sz="quarter" idx="12"/>
          </p:nvPr>
        </p:nvSpPr>
        <p:spPr>
          <a:ln/>
        </p:spPr>
        <p:txBody>
          <a:bodyPr/>
          <a:lstStyle>
            <a:lvl1pPr>
              <a:defRPr/>
            </a:lvl1pPr>
          </a:lstStyle>
          <a:p>
            <a:pPr>
              <a:defRPr/>
            </a:pPr>
            <a:fld id="{55BF2467-045B-7441-9E73-BEA1E2E638BF}" type="slidenum">
              <a:rPr lang="en-US" altLang="en-US"/>
              <a:pPr>
                <a:defRPr/>
              </a:pPr>
              <a:t>‹#›</a:t>
            </a:fld>
            <a:endParaRPr lang="en-US" altLang="en-US"/>
          </a:p>
        </p:txBody>
      </p:sp>
    </p:spTree>
    <p:extLst>
      <p:ext uri="{BB962C8B-B14F-4D97-AF65-F5344CB8AC3E}">
        <p14:creationId xmlns:p14="http://schemas.microsoft.com/office/powerpoint/2010/main" val="31363027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FD6507BB-CD0E-4C49-BC41-413AA0A33307}"/>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79B07BEE-4E81-BE47-A4E1-E77CD93C43E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BA463B22-E619-6A45-B4D1-29D251327606}"/>
              </a:ext>
            </a:extLst>
          </p:cNvPr>
          <p:cNvSpPr>
            <a:spLocks noGrp="1" noChangeArrowheads="1"/>
          </p:cNvSpPr>
          <p:nvPr>
            <p:ph type="sldNum" sz="quarter" idx="12"/>
          </p:nvPr>
        </p:nvSpPr>
        <p:spPr>
          <a:ln/>
        </p:spPr>
        <p:txBody>
          <a:bodyPr/>
          <a:lstStyle>
            <a:lvl1pPr>
              <a:defRPr/>
            </a:lvl1pPr>
          </a:lstStyle>
          <a:p>
            <a:pPr>
              <a:defRPr/>
            </a:pPr>
            <a:fld id="{6F6D4B10-D217-5340-85EC-8A82BF4266FA}" type="slidenum">
              <a:rPr lang="en-US" altLang="en-US"/>
              <a:pPr>
                <a:defRPr/>
              </a:pPr>
              <a:t>‹#›</a:t>
            </a:fld>
            <a:endParaRPr lang="en-US" altLang="en-US"/>
          </a:p>
        </p:txBody>
      </p:sp>
    </p:spTree>
    <p:extLst>
      <p:ext uri="{BB962C8B-B14F-4D97-AF65-F5344CB8AC3E}">
        <p14:creationId xmlns:p14="http://schemas.microsoft.com/office/powerpoint/2010/main" val="74794985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Text Placeholder 2"/>
          <p:cNvSpPr>
            <a:spLocks noGrp="1"/>
          </p:cNvSpPr>
          <p:nvPr>
            <p:ph type="body" sz="half" idx="1"/>
          </p:nvPr>
        </p:nvSpPr>
        <p:spPr>
          <a:xfrm>
            <a:off x="6858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28DD6239-A1B3-464D-BC32-2EFF42B69393}"/>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8E979DD-DAD0-E54C-B538-E0D380AFE38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ED51F122-4142-1143-B953-C3DF59279233}"/>
              </a:ext>
            </a:extLst>
          </p:cNvPr>
          <p:cNvSpPr>
            <a:spLocks noGrp="1" noChangeArrowheads="1"/>
          </p:cNvSpPr>
          <p:nvPr>
            <p:ph type="sldNum" sz="quarter" idx="12"/>
          </p:nvPr>
        </p:nvSpPr>
        <p:spPr>
          <a:ln/>
        </p:spPr>
        <p:txBody>
          <a:bodyPr/>
          <a:lstStyle>
            <a:lvl1pPr>
              <a:defRPr/>
            </a:lvl1pPr>
          </a:lstStyle>
          <a:p>
            <a:pPr>
              <a:defRPr/>
            </a:pPr>
            <a:fld id="{5CE46A7F-5336-6C4A-B1C6-AFD2DF555FB7}" type="slidenum">
              <a:rPr lang="en-US" altLang="en-US"/>
              <a:pPr>
                <a:defRPr/>
              </a:pPr>
              <a:t>‹#›</a:t>
            </a:fld>
            <a:endParaRPr lang="en-US" altLang="en-US"/>
          </a:p>
        </p:txBody>
      </p:sp>
    </p:spTree>
    <p:extLst>
      <p:ext uri="{BB962C8B-B14F-4D97-AF65-F5344CB8AC3E}">
        <p14:creationId xmlns:p14="http://schemas.microsoft.com/office/powerpoint/2010/main" val="2079753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5A86D8A-7E6C-2E43-A4D3-917A1D3C91BF}"/>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D3CFF751-90D9-674F-9EB9-F231442D7B0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AF50C26-1789-314E-8712-4FB0676D4A25}"/>
              </a:ext>
            </a:extLst>
          </p:cNvPr>
          <p:cNvSpPr>
            <a:spLocks noGrp="1" noChangeArrowheads="1"/>
          </p:cNvSpPr>
          <p:nvPr>
            <p:ph type="sldNum" sz="quarter" idx="12"/>
          </p:nvPr>
        </p:nvSpPr>
        <p:spPr>
          <a:ln/>
        </p:spPr>
        <p:txBody>
          <a:bodyPr/>
          <a:lstStyle>
            <a:lvl1pPr>
              <a:defRPr/>
            </a:lvl1pPr>
          </a:lstStyle>
          <a:p>
            <a:pPr>
              <a:defRPr/>
            </a:pPr>
            <a:fld id="{2BC77EE6-87B8-6048-BA7F-58CA0CBDF82A}" type="slidenum">
              <a:rPr lang="en-US" altLang="en-US"/>
              <a:pPr>
                <a:defRPr/>
              </a:pPr>
              <a:t>‹#›</a:t>
            </a:fld>
            <a:endParaRPr lang="en-US" altLang="en-US"/>
          </a:p>
        </p:txBody>
      </p:sp>
    </p:spTree>
    <p:extLst>
      <p:ext uri="{BB962C8B-B14F-4D97-AF65-F5344CB8AC3E}">
        <p14:creationId xmlns:p14="http://schemas.microsoft.com/office/powerpoint/2010/main" val="23390676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C47F78D-93C3-D345-B6E9-68F55CDEB75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B93F977C-F029-E64E-A9C7-CF70BF240E3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4F4945F-6FFB-6945-AEFD-CABECEC7C0CE}"/>
              </a:ext>
            </a:extLst>
          </p:cNvPr>
          <p:cNvSpPr>
            <a:spLocks noGrp="1" noChangeArrowheads="1"/>
          </p:cNvSpPr>
          <p:nvPr>
            <p:ph type="sldNum" sz="quarter" idx="12"/>
          </p:nvPr>
        </p:nvSpPr>
        <p:spPr>
          <a:ln/>
        </p:spPr>
        <p:txBody>
          <a:bodyPr/>
          <a:lstStyle>
            <a:lvl1pPr>
              <a:defRPr/>
            </a:lvl1pPr>
          </a:lstStyle>
          <a:p>
            <a:pPr>
              <a:defRPr/>
            </a:pPr>
            <a:fld id="{09C29B44-1FE2-444B-8CA8-46167225AF6F}" type="slidenum">
              <a:rPr lang="en-US" altLang="en-US"/>
              <a:pPr>
                <a:defRPr/>
              </a:pPr>
              <a:t>‹#›</a:t>
            </a:fld>
            <a:endParaRPr lang="en-US" altLang="en-US"/>
          </a:p>
        </p:txBody>
      </p:sp>
    </p:spTree>
    <p:extLst>
      <p:ext uri="{BB962C8B-B14F-4D97-AF65-F5344CB8AC3E}">
        <p14:creationId xmlns:p14="http://schemas.microsoft.com/office/powerpoint/2010/main" val="7875954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E73E5FD9-870F-0447-99D6-65612CBE1C9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D9C790D0-9CDA-B746-8E64-52088959A62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8E71213-0F86-944B-A3C7-AC51FD74BD80}"/>
              </a:ext>
            </a:extLst>
          </p:cNvPr>
          <p:cNvSpPr>
            <a:spLocks noGrp="1" noChangeArrowheads="1"/>
          </p:cNvSpPr>
          <p:nvPr>
            <p:ph type="sldNum" sz="quarter" idx="12"/>
          </p:nvPr>
        </p:nvSpPr>
        <p:spPr>
          <a:ln/>
        </p:spPr>
        <p:txBody>
          <a:bodyPr/>
          <a:lstStyle>
            <a:lvl1pPr>
              <a:defRPr/>
            </a:lvl1pPr>
          </a:lstStyle>
          <a:p>
            <a:pPr>
              <a:defRPr/>
            </a:pPr>
            <a:fld id="{F0326A80-C10A-4B48-A66E-0902FC7F6582}" type="slidenum">
              <a:rPr lang="en-US" altLang="en-US"/>
              <a:pPr>
                <a:defRPr/>
              </a:pPr>
              <a:t>‹#›</a:t>
            </a:fld>
            <a:endParaRPr lang="en-US" altLang="en-US"/>
          </a:p>
        </p:txBody>
      </p:sp>
    </p:spTree>
    <p:extLst>
      <p:ext uri="{BB962C8B-B14F-4D97-AF65-F5344CB8AC3E}">
        <p14:creationId xmlns:p14="http://schemas.microsoft.com/office/powerpoint/2010/main" val="27223331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8C1B6EAC-6DD6-7A40-A780-074569BF64FD}"/>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653B597D-EE19-7040-8075-87AC46B80CD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20C5674C-0551-FA43-A484-61DC6F635B58}"/>
              </a:ext>
            </a:extLst>
          </p:cNvPr>
          <p:cNvSpPr>
            <a:spLocks noGrp="1" noChangeArrowheads="1"/>
          </p:cNvSpPr>
          <p:nvPr>
            <p:ph type="sldNum" sz="quarter" idx="12"/>
          </p:nvPr>
        </p:nvSpPr>
        <p:spPr>
          <a:ln/>
        </p:spPr>
        <p:txBody>
          <a:bodyPr/>
          <a:lstStyle>
            <a:lvl1pPr>
              <a:defRPr/>
            </a:lvl1pPr>
          </a:lstStyle>
          <a:p>
            <a:pPr>
              <a:defRPr/>
            </a:pPr>
            <a:fld id="{3F720CFB-0F48-0E42-9708-92B82E0B6D9D}" type="slidenum">
              <a:rPr lang="en-US" altLang="en-US"/>
              <a:pPr>
                <a:defRPr/>
              </a:pPr>
              <a:t>‹#›</a:t>
            </a:fld>
            <a:endParaRPr lang="en-US" altLang="en-US"/>
          </a:p>
        </p:txBody>
      </p:sp>
    </p:spTree>
    <p:extLst>
      <p:ext uri="{BB962C8B-B14F-4D97-AF65-F5344CB8AC3E}">
        <p14:creationId xmlns:p14="http://schemas.microsoft.com/office/powerpoint/2010/main" val="5641001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F916AA67-1D60-534A-8562-7FFAAF2117CC}"/>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13C02AFF-1D9E-7045-ADF9-5D6DDCA0D6C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DD4A0C5F-1C86-7B40-80E1-4D1C31B9EE49}"/>
              </a:ext>
            </a:extLst>
          </p:cNvPr>
          <p:cNvSpPr>
            <a:spLocks noGrp="1" noChangeArrowheads="1"/>
          </p:cNvSpPr>
          <p:nvPr>
            <p:ph type="sldNum" sz="quarter" idx="12"/>
          </p:nvPr>
        </p:nvSpPr>
        <p:spPr>
          <a:ln/>
        </p:spPr>
        <p:txBody>
          <a:bodyPr/>
          <a:lstStyle>
            <a:lvl1pPr>
              <a:defRPr/>
            </a:lvl1pPr>
          </a:lstStyle>
          <a:p>
            <a:pPr>
              <a:defRPr/>
            </a:pPr>
            <a:fld id="{ABA9A031-A91C-924A-AEC2-A6DF2774E32F}" type="slidenum">
              <a:rPr lang="en-US" altLang="en-US"/>
              <a:pPr>
                <a:defRPr/>
              </a:pPr>
              <a:t>‹#›</a:t>
            </a:fld>
            <a:endParaRPr lang="en-US" altLang="en-US"/>
          </a:p>
        </p:txBody>
      </p:sp>
    </p:spTree>
    <p:extLst>
      <p:ext uri="{BB962C8B-B14F-4D97-AF65-F5344CB8AC3E}">
        <p14:creationId xmlns:p14="http://schemas.microsoft.com/office/powerpoint/2010/main" val="28074772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3047337B-9C83-6540-AF5E-4EBD9FCA8B0D}"/>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1438AE68-E600-6F47-A6EC-9953DA69CD5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A53591BB-2B71-A345-A158-DA5901231C0A}"/>
              </a:ext>
            </a:extLst>
          </p:cNvPr>
          <p:cNvSpPr>
            <a:spLocks noGrp="1" noChangeArrowheads="1"/>
          </p:cNvSpPr>
          <p:nvPr>
            <p:ph type="sldNum" sz="quarter" idx="12"/>
          </p:nvPr>
        </p:nvSpPr>
        <p:spPr>
          <a:ln/>
        </p:spPr>
        <p:txBody>
          <a:bodyPr/>
          <a:lstStyle>
            <a:lvl1pPr>
              <a:defRPr/>
            </a:lvl1pPr>
          </a:lstStyle>
          <a:p>
            <a:pPr>
              <a:defRPr/>
            </a:pPr>
            <a:fld id="{C7876CD5-73EE-1B4E-8348-034ABCF427E2}" type="slidenum">
              <a:rPr lang="en-US" altLang="en-US"/>
              <a:pPr>
                <a:defRPr/>
              </a:pPr>
              <a:t>‹#›</a:t>
            </a:fld>
            <a:endParaRPr lang="en-US" altLang="en-US"/>
          </a:p>
        </p:txBody>
      </p:sp>
    </p:spTree>
    <p:extLst>
      <p:ext uri="{BB962C8B-B14F-4D97-AF65-F5344CB8AC3E}">
        <p14:creationId xmlns:p14="http://schemas.microsoft.com/office/powerpoint/2010/main" val="20192785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BBB86B98-D8D2-4D45-83EE-2296FC56570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48B7760-D95F-C54C-9004-CDD04AE2E4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B512BCC7-095E-A746-82DB-C197766856BF}"/>
              </a:ext>
            </a:extLst>
          </p:cNvPr>
          <p:cNvSpPr>
            <a:spLocks noGrp="1" noChangeArrowheads="1"/>
          </p:cNvSpPr>
          <p:nvPr>
            <p:ph type="sldNum" sz="quarter" idx="12"/>
          </p:nvPr>
        </p:nvSpPr>
        <p:spPr>
          <a:ln/>
        </p:spPr>
        <p:txBody>
          <a:bodyPr/>
          <a:lstStyle>
            <a:lvl1pPr>
              <a:defRPr/>
            </a:lvl1pPr>
          </a:lstStyle>
          <a:p>
            <a:pPr>
              <a:defRPr/>
            </a:pPr>
            <a:fld id="{A3E2103F-E97E-824E-A455-186E5A9160C2}" type="slidenum">
              <a:rPr lang="en-US" altLang="en-US"/>
              <a:pPr>
                <a:defRPr/>
              </a:pPr>
              <a:t>‹#›</a:t>
            </a:fld>
            <a:endParaRPr lang="en-US" altLang="en-US"/>
          </a:p>
        </p:txBody>
      </p:sp>
    </p:spTree>
    <p:extLst>
      <p:ext uri="{BB962C8B-B14F-4D97-AF65-F5344CB8AC3E}">
        <p14:creationId xmlns:p14="http://schemas.microsoft.com/office/powerpoint/2010/main" val="27026921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4308B55-C048-C743-8B60-F4511DAE6323}"/>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64EA81C-5D3B-A549-B694-B70DB89BE5F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C0EC17D-4905-1944-A041-BBA0CA17816E}"/>
              </a:ext>
            </a:extLst>
          </p:cNvPr>
          <p:cNvSpPr>
            <a:spLocks noGrp="1" noChangeArrowheads="1"/>
          </p:cNvSpPr>
          <p:nvPr>
            <p:ph type="sldNum" sz="quarter" idx="12"/>
          </p:nvPr>
        </p:nvSpPr>
        <p:spPr>
          <a:ln/>
        </p:spPr>
        <p:txBody>
          <a:bodyPr/>
          <a:lstStyle>
            <a:lvl1pPr>
              <a:defRPr/>
            </a:lvl1pPr>
          </a:lstStyle>
          <a:p>
            <a:pPr>
              <a:defRPr/>
            </a:pPr>
            <a:fld id="{906FF7A9-C583-2A47-BA60-9F8038E1D05F}" type="slidenum">
              <a:rPr lang="en-US" altLang="en-US"/>
              <a:pPr>
                <a:defRPr/>
              </a:pPr>
              <a:t>‹#›</a:t>
            </a:fld>
            <a:endParaRPr lang="en-US" altLang="en-US"/>
          </a:p>
        </p:txBody>
      </p:sp>
    </p:spTree>
    <p:extLst>
      <p:ext uri="{BB962C8B-B14F-4D97-AF65-F5344CB8AC3E}">
        <p14:creationId xmlns:p14="http://schemas.microsoft.com/office/powerpoint/2010/main" val="6442765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tile tx="0" ty="0" sx="100000" sy="100000" flip="none" algn="tl"/>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6E81D3AB-D9DF-314B-A07A-2F0A263CF194}"/>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5134BCE2-D513-4A49-AB96-99064B133236}"/>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0BD3EDF6-71F3-944F-80F6-17A03FC7CE77}"/>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baseline="0">
                <a:latin typeface="Times New Roman" pitchFamily="-107" charset="0"/>
                <a:ea typeface="+mn-ea"/>
                <a:cs typeface="+mn-cs"/>
              </a:defRPr>
            </a:lvl1pPr>
          </a:lstStyle>
          <a:p>
            <a:pPr>
              <a:defRPr/>
            </a:pPr>
            <a:endParaRPr lang="en-US"/>
          </a:p>
        </p:txBody>
      </p:sp>
      <p:sp>
        <p:nvSpPr>
          <p:cNvPr id="1029" name="Rectangle 5">
            <a:extLst>
              <a:ext uri="{FF2B5EF4-FFF2-40B4-BE49-F238E27FC236}">
                <a16:creationId xmlns:a16="http://schemas.microsoft.com/office/drawing/2014/main" id="{352F32A0-FDCD-8C40-AD95-203D71C87C01}"/>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baseline="0">
                <a:latin typeface="Times New Roman" pitchFamily="-107" charset="0"/>
                <a:ea typeface="+mn-ea"/>
                <a:cs typeface="+mn-cs"/>
              </a:defRPr>
            </a:lvl1pPr>
          </a:lstStyle>
          <a:p>
            <a:pPr>
              <a:defRPr/>
            </a:pPr>
            <a:endParaRPr lang="en-US"/>
          </a:p>
        </p:txBody>
      </p:sp>
      <p:sp>
        <p:nvSpPr>
          <p:cNvPr id="1030" name="Rectangle 6">
            <a:extLst>
              <a:ext uri="{FF2B5EF4-FFF2-40B4-BE49-F238E27FC236}">
                <a16:creationId xmlns:a16="http://schemas.microsoft.com/office/drawing/2014/main" id="{191FB810-F5F3-EE41-A92C-228022481532}"/>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baseline="0"/>
            </a:lvl1pPr>
          </a:lstStyle>
          <a:p>
            <a:pPr>
              <a:defRPr/>
            </a:pPr>
            <a:fld id="{73C44C1A-66ED-F241-9EFA-84F678974151}"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rtl="0" eaLnBrk="0" fontAlgn="base" hangingPunct="0">
        <a:spcBef>
          <a:spcPct val="0"/>
        </a:spcBef>
        <a:spcAft>
          <a:spcPct val="0"/>
        </a:spcAft>
        <a:defRPr sz="4400">
          <a:solidFill>
            <a:schemeClr val="tx2"/>
          </a:solidFill>
          <a:latin typeface="+mj-lt"/>
          <a:ea typeface="ＭＳ Ｐゴシック" pitchFamily="-107" charset="-128"/>
          <a:cs typeface="ＭＳ Ｐゴシック" pitchFamily="-107" charset="-128"/>
        </a:defRPr>
      </a:lvl1pPr>
      <a:lvl2pPr algn="ctr" rtl="0" eaLnBrk="0" fontAlgn="base" hangingPunct="0">
        <a:spcBef>
          <a:spcPct val="0"/>
        </a:spcBef>
        <a:spcAft>
          <a:spcPct val="0"/>
        </a:spcAft>
        <a:defRPr sz="4400">
          <a:solidFill>
            <a:schemeClr val="tx2"/>
          </a:solidFill>
          <a:latin typeface="Times New Roman" pitchFamily="-107" charset="0"/>
          <a:ea typeface="ＭＳ Ｐゴシック" pitchFamily="-107" charset="-128"/>
          <a:cs typeface="ＭＳ Ｐゴシック" pitchFamily="-107" charset="-128"/>
        </a:defRPr>
      </a:lvl2pPr>
      <a:lvl3pPr algn="ctr" rtl="0" eaLnBrk="0" fontAlgn="base" hangingPunct="0">
        <a:spcBef>
          <a:spcPct val="0"/>
        </a:spcBef>
        <a:spcAft>
          <a:spcPct val="0"/>
        </a:spcAft>
        <a:defRPr sz="4400">
          <a:solidFill>
            <a:schemeClr val="tx2"/>
          </a:solidFill>
          <a:latin typeface="Times New Roman" pitchFamily="-107" charset="0"/>
          <a:ea typeface="ＭＳ Ｐゴシック" pitchFamily="-107" charset="-128"/>
          <a:cs typeface="ＭＳ Ｐゴシック" pitchFamily="-107" charset="-128"/>
        </a:defRPr>
      </a:lvl3pPr>
      <a:lvl4pPr algn="ctr" rtl="0" eaLnBrk="0" fontAlgn="base" hangingPunct="0">
        <a:spcBef>
          <a:spcPct val="0"/>
        </a:spcBef>
        <a:spcAft>
          <a:spcPct val="0"/>
        </a:spcAft>
        <a:defRPr sz="4400">
          <a:solidFill>
            <a:schemeClr val="tx2"/>
          </a:solidFill>
          <a:latin typeface="Times New Roman" pitchFamily="-107" charset="0"/>
          <a:ea typeface="ＭＳ Ｐゴシック" pitchFamily="-107" charset="-128"/>
          <a:cs typeface="ＭＳ Ｐゴシック" pitchFamily="-107" charset="-128"/>
        </a:defRPr>
      </a:lvl4pPr>
      <a:lvl5pPr algn="ctr" rtl="0" eaLnBrk="0" fontAlgn="base" hangingPunct="0">
        <a:spcBef>
          <a:spcPct val="0"/>
        </a:spcBef>
        <a:spcAft>
          <a:spcPct val="0"/>
        </a:spcAft>
        <a:defRPr sz="4400">
          <a:solidFill>
            <a:schemeClr val="tx2"/>
          </a:solidFill>
          <a:latin typeface="Times New Roman" pitchFamily="-107" charset="0"/>
          <a:ea typeface="ＭＳ Ｐゴシック" pitchFamily="-107" charset="-128"/>
          <a:cs typeface="ＭＳ Ｐゴシック" pitchFamily="-107" charset="-128"/>
        </a:defRPr>
      </a:lvl5pPr>
      <a:lvl6pPr marL="457200" algn="ctr" rtl="0" fontAlgn="base">
        <a:spcBef>
          <a:spcPct val="0"/>
        </a:spcBef>
        <a:spcAft>
          <a:spcPct val="0"/>
        </a:spcAft>
        <a:defRPr sz="4400">
          <a:solidFill>
            <a:schemeClr val="tx2"/>
          </a:solidFill>
          <a:latin typeface="Times New Roman" pitchFamily="-107" charset="0"/>
        </a:defRPr>
      </a:lvl6pPr>
      <a:lvl7pPr marL="914400" algn="ctr" rtl="0" fontAlgn="base">
        <a:spcBef>
          <a:spcPct val="0"/>
        </a:spcBef>
        <a:spcAft>
          <a:spcPct val="0"/>
        </a:spcAft>
        <a:defRPr sz="4400">
          <a:solidFill>
            <a:schemeClr val="tx2"/>
          </a:solidFill>
          <a:latin typeface="Times New Roman" pitchFamily="-107" charset="0"/>
        </a:defRPr>
      </a:lvl7pPr>
      <a:lvl8pPr marL="1371600" algn="ctr" rtl="0" fontAlgn="base">
        <a:spcBef>
          <a:spcPct val="0"/>
        </a:spcBef>
        <a:spcAft>
          <a:spcPct val="0"/>
        </a:spcAft>
        <a:defRPr sz="4400">
          <a:solidFill>
            <a:schemeClr val="tx2"/>
          </a:solidFill>
          <a:latin typeface="Times New Roman" pitchFamily="-107" charset="0"/>
        </a:defRPr>
      </a:lvl8pPr>
      <a:lvl9pPr marL="1828800" algn="ctr" rtl="0" fontAlgn="base">
        <a:spcBef>
          <a:spcPct val="0"/>
        </a:spcBef>
        <a:spcAft>
          <a:spcPct val="0"/>
        </a:spcAft>
        <a:defRPr sz="4400">
          <a:solidFill>
            <a:schemeClr val="tx2"/>
          </a:solidFill>
          <a:latin typeface="Times New Roman" pitchFamily="-107"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ＭＳ Ｐゴシック" pitchFamily="-107" charset="-128"/>
          <a:cs typeface="ＭＳ Ｐゴシック" pitchFamily="-107" charset="-128"/>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pitchFamily="-107" charset="-128"/>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pitchFamily="-107" charset="-128"/>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pitchFamily="-107" charset="-128"/>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pitchFamily="-107" charset="-128"/>
        </a:defRPr>
      </a:lvl5pPr>
      <a:lvl6pPr marL="2514600" indent="-228600" algn="l" rtl="0" fontAlgn="base">
        <a:spcBef>
          <a:spcPct val="20000"/>
        </a:spcBef>
        <a:spcAft>
          <a:spcPct val="0"/>
        </a:spcAft>
        <a:buChar char="»"/>
        <a:defRPr sz="2000">
          <a:solidFill>
            <a:schemeClr val="tx1"/>
          </a:solidFill>
          <a:latin typeface="+mn-lt"/>
          <a:ea typeface="ＭＳ Ｐゴシック" pitchFamily="-107" charset="-128"/>
        </a:defRPr>
      </a:lvl6pPr>
      <a:lvl7pPr marL="2971800" indent="-228600" algn="l" rtl="0" fontAlgn="base">
        <a:spcBef>
          <a:spcPct val="20000"/>
        </a:spcBef>
        <a:spcAft>
          <a:spcPct val="0"/>
        </a:spcAft>
        <a:buChar char="»"/>
        <a:defRPr sz="2000">
          <a:solidFill>
            <a:schemeClr val="tx1"/>
          </a:solidFill>
          <a:latin typeface="+mn-lt"/>
          <a:ea typeface="ＭＳ Ｐゴシック" pitchFamily="-107" charset="-128"/>
        </a:defRPr>
      </a:lvl7pPr>
      <a:lvl8pPr marL="3429000" indent="-228600" algn="l" rtl="0" fontAlgn="base">
        <a:spcBef>
          <a:spcPct val="20000"/>
        </a:spcBef>
        <a:spcAft>
          <a:spcPct val="0"/>
        </a:spcAft>
        <a:buChar char="»"/>
        <a:defRPr sz="2000">
          <a:solidFill>
            <a:schemeClr val="tx1"/>
          </a:solidFill>
          <a:latin typeface="+mn-lt"/>
          <a:ea typeface="ＭＳ Ｐゴシック" pitchFamily="-107" charset="-128"/>
        </a:defRPr>
      </a:lvl8pPr>
      <a:lvl9pPr marL="3886200" indent="-228600" algn="l" rtl="0" fontAlgn="base">
        <a:spcBef>
          <a:spcPct val="20000"/>
        </a:spcBef>
        <a:spcAft>
          <a:spcPct val="0"/>
        </a:spcAft>
        <a:buChar char="»"/>
        <a:defRPr sz="2000">
          <a:solidFill>
            <a:schemeClr val="tx1"/>
          </a:solidFill>
          <a:latin typeface="+mn-lt"/>
          <a:ea typeface="ＭＳ Ｐゴシック" pitchFamily="-107"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hyperlink" Target="http://en.wikipedia.org/wiki/Image:John_Paul_II_Brazil_1997_3.jpg"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11.jpeg"/><Relationship Id="rId4" Type="http://schemas.openxmlformats.org/officeDocument/2006/relationships/image" Target="../media/image10.png"/></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0.png"/><Relationship Id="rId4" Type="http://schemas.openxmlformats.org/officeDocument/2006/relationships/image" Target="../media/image9.em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hyperlink" Target="http://www.coloring.ws/t.asp?b=m&amp;t=http://www.coloring.ws/cartoons/sb/3.gif"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7.jpeg"/></Relationships>
</file>

<file path=ppt/slides/_rels/slide24.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9.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19.xml"/><Relationship Id="rId7" Type="http://schemas.openxmlformats.org/officeDocument/2006/relationships/image" Target="../media/image22.png"/><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oleObject" Target="../embeddings/oleObject4.bin"/><Relationship Id="rId5" Type="http://schemas.openxmlformats.org/officeDocument/2006/relationships/image" Target="../media/image3.png"/><Relationship Id="rId4" Type="http://schemas.openxmlformats.org/officeDocument/2006/relationships/image" Target="../media/image6.tiff"/></Relationships>
</file>

<file path=ppt/slides/_rels/slide31.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7" Type="http://schemas.openxmlformats.org/officeDocument/2006/relationships/image" Target="../media/image5.png"/><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4.png"/><Relationship Id="rId4" Type="http://schemas.openxmlformats.org/officeDocument/2006/relationships/oleObject" Target="../embeddings/oleObject1.bin"/></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4.png"/><Relationship Id="rId5" Type="http://schemas.openxmlformats.org/officeDocument/2006/relationships/oleObject" Target="../embeddings/oleObject3.bin"/><Relationship Id="rId4" Type="http://schemas.openxmlformats.org/officeDocument/2006/relationships/image" Target="../media/image6.tiff"/></Relationships>
</file>

<file path=ppt/slides/_rels/slide7.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en.wikipedia.org/wiki/Image:Piusxiib.jpg"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7.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Title 1">
            <a:extLst>
              <a:ext uri="{FF2B5EF4-FFF2-40B4-BE49-F238E27FC236}">
                <a16:creationId xmlns:a16="http://schemas.microsoft.com/office/drawing/2014/main" id="{C24802A1-5B18-5645-9071-AC59DBFD6D00}"/>
              </a:ext>
            </a:extLst>
          </p:cNvPr>
          <p:cNvSpPr>
            <a:spLocks noGrp="1" noChangeArrowheads="1"/>
          </p:cNvSpPr>
          <p:nvPr>
            <p:ph type="title"/>
          </p:nvPr>
        </p:nvSpPr>
        <p:spPr>
          <a:xfrm>
            <a:off x="0" y="0"/>
            <a:ext cx="8839200" cy="1143000"/>
          </a:xfrm>
        </p:spPr>
        <p:txBody>
          <a:bodyPr/>
          <a:lstStyle/>
          <a:p>
            <a:r>
              <a:rPr lang="en-US" altLang="en-US">
                <a:ea typeface="ＭＳ Ｐゴシック" panose="020B0600070205080204" pitchFamily="34" charset="-128"/>
              </a:rPr>
              <a:t>Creation and Evolution, Chance and Purpose: A Catholic Perspective</a:t>
            </a:r>
          </a:p>
        </p:txBody>
      </p:sp>
      <p:pic>
        <p:nvPicPr>
          <p:cNvPr id="16386" name="Picture 4" descr="CREATION">
            <a:extLst>
              <a:ext uri="{FF2B5EF4-FFF2-40B4-BE49-F238E27FC236}">
                <a16:creationId xmlns:a16="http://schemas.microsoft.com/office/drawing/2014/main" id="{A9B4C636-3B96-F444-B420-48F35F7A24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0" y="1295400"/>
            <a:ext cx="4724400" cy="2695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87" name="Picture 4">
            <a:extLst>
              <a:ext uri="{FF2B5EF4-FFF2-40B4-BE49-F238E27FC236}">
                <a16:creationId xmlns:a16="http://schemas.microsoft.com/office/drawing/2014/main" id="{35881FDF-6DCD-BF4C-80D7-48C9B2C00D1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81200" y="4114800"/>
            <a:ext cx="5334000" cy="2535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2">
            <a:extLst>
              <a:ext uri="{FF2B5EF4-FFF2-40B4-BE49-F238E27FC236}">
                <a16:creationId xmlns:a16="http://schemas.microsoft.com/office/drawing/2014/main" id="{023902F1-214F-574B-A0F9-0D3662839F35}"/>
              </a:ext>
            </a:extLst>
          </p:cNvPr>
          <p:cNvSpPr>
            <a:spLocks noGrp="1" noChangeArrowheads="1"/>
          </p:cNvSpPr>
          <p:nvPr>
            <p:ph type="title"/>
          </p:nvPr>
        </p:nvSpPr>
        <p:spPr>
          <a:xfrm>
            <a:off x="228600" y="1371600"/>
            <a:ext cx="8686800" cy="1143000"/>
          </a:xfrm>
        </p:spPr>
        <p:txBody>
          <a:bodyPr/>
          <a:lstStyle/>
          <a:p>
            <a:pPr algn="l" eaLnBrk="1" hangingPunct="1"/>
            <a:r>
              <a:rPr lang="ja-JP" altLang="en-US" sz="2400" b="1">
                <a:ea typeface="ＭＳ Ｐゴシック" panose="020B0600070205080204" pitchFamily="34" charset="-128"/>
              </a:rPr>
              <a:t>“</a:t>
            </a:r>
            <a:r>
              <a:rPr lang="en-US" altLang="ja-JP" sz="2400" b="1">
                <a:ea typeface="ＭＳ Ｐゴシック" panose="020B0600070205080204" pitchFamily="34" charset="-128"/>
              </a:rPr>
              <a:t>Today, almost half a century after the publication of the Encyclical [Humani generis, 1950], new knowledge has led to the recognition of more than a hypothesis in the theory of evolution.</a:t>
            </a:r>
            <a:r>
              <a:rPr lang="ja-JP" altLang="en-US" sz="2400" b="1">
                <a:ea typeface="ＭＳ Ｐゴシック" panose="020B0600070205080204" pitchFamily="34" charset="-128"/>
              </a:rPr>
              <a:t>”</a:t>
            </a:r>
            <a:br>
              <a:rPr lang="en-US" altLang="ja-JP" sz="2400" b="1">
                <a:ea typeface="ＭＳ Ｐゴシック" panose="020B0600070205080204" pitchFamily="34" charset="-128"/>
              </a:rPr>
            </a:br>
            <a:br>
              <a:rPr lang="en-US" altLang="ja-JP" sz="2400" b="1">
                <a:ea typeface="ＭＳ Ｐゴシック" panose="020B0600070205080204" pitchFamily="34" charset="-128"/>
              </a:rPr>
            </a:br>
            <a:r>
              <a:rPr lang="en-US" altLang="ja-JP" sz="2400" b="1">
                <a:ea typeface="ＭＳ Ｐゴシック" panose="020B0600070205080204" pitchFamily="34" charset="-128"/>
              </a:rPr>
              <a:t>			St. John Paul II </a:t>
            </a:r>
            <a:br>
              <a:rPr lang="en-US" altLang="ja-JP" sz="2400" b="1">
                <a:ea typeface="ＭＳ Ｐゴシック" panose="020B0600070205080204" pitchFamily="34" charset="-128"/>
              </a:rPr>
            </a:br>
            <a:r>
              <a:rPr lang="en-US" altLang="ja-JP" sz="2400" b="1">
                <a:ea typeface="ＭＳ Ｐゴシック" panose="020B0600070205080204" pitchFamily="34" charset="-128"/>
              </a:rPr>
              <a:t>			(Address to the Pontifical Academy of 				Sciences, 1996)</a:t>
            </a:r>
            <a:endParaRPr lang="en-US" altLang="en-US" sz="2400" b="1">
              <a:ea typeface="ＭＳ Ｐゴシック" panose="020B0600070205080204" pitchFamily="34" charset="-128"/>
            </a:endParaRPr>
          </a:p>
        </p:txBody>
      </p:sp>
      <p:pic>
        <p:nvPicPr>
          <p:cNvPr id="32770" name="Picture 3" descr="Pope John Paul II blessing faithful while visiting Brazil in 1997.">
            <a:hlinkClick r:id="rId2" tooltip="Pope John Paul II blessing faithful while visiting Brazil in 1997."/>
            <a:extLst>
              <a:ext uri="{FF2B5EF4-FFF2-40B4-BE49-F238E27FC236}">
                <a16:creationId xmlns:a16="http://schemas.microsoft.com/office/drawing/2014/main" id="{73FFE344-2328-4344-A908-D4C48D4231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3429000"/>
            <a:ext cx="1273175"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71" name="TextBox 1">
            <a:extLst>
              <a:ext uri="{FF2B5EF4-FFF2-40B4-BE49-F238E27FC236}">
                <a16:creationId xmlns:a16="http://schemas.microsoft.com/office/drawing/2014/main" id="{340359D3-54FF-E74F-936C-D5E29D3588DA}"/>
              </a:ext>
            </a:extLst>
          </p:cNvPr>
          <p:cNvSpPr txBox="1">
            <a:spLocks noChangeArrowheads="1"/>
          </p:cNvSpPr>
          <p:nvPr/>
        </p:nvSpPr>
        <p:spPr bwMode="auto">
          <a:xfrm>
            <a:off x="2438400" y="4114800"/>
            <a:ext cx="6477000" cy="173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b="1"/>
              <a:t>“..the theories of evolution which, because of the philosophies which inspire them, regard the spirit either as emerging from the forces of living matter, or as a simple epiphenomenon of that matter, are incompatible with the truth about man.”</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76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27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769" grpId="0"/>
      <p:bldP spid="3277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Text Box 4">
            <a:extLst>
              <a:ext uri="{FF2B5EF4-FFF2-40B4-BE49-F238E27FC236}">
                <a16:creationId xmlns:a16="http://schemas.microsoft.com/office/drawing/2014/main" id="{B100B4A3-AA34-D444-9246-CB0A7379F69F}"/>
              </a:ext>
            </a:extLst>
          </p:cNvPr>
          <p:cNvSpPr txBox="1">
            <a:spLocks noChangeArrowheads="1"/>
          </p:cNvSpPr>
          <p:nvPr/>
        </p:nvSpPr>
        <p:spPr bwMode="auto">
          <a:xfrm>
            <a:off x="304800" y="1219200"/>
            <a:ext cx="8686800" cy="4606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buFontTx/>
              <a:buNone/>
            </a:pPr>
            <a:r>
              <a:rPr lang="ja-JP" altLang="en-US" sz="4000" b="1"/>
              <a:t>“</a:t>
            </a:r>
            <a:r>
              <a:rPr lang="en-US" altLang="ja-JP" sz="4000" b="1"/>
              <a:t>We cannot say: creation or evolution, inasmuch as these things correspond to two different realities. [The Genesis creation account] does not in fact explain how human persons come to be but rather what they are. .. And, vice versa, the theory of evolution seeks to understand and describe biological developments. To that extent we are faced here with two complementary—rather than mutually exclusive—realities.</a:t>
            </a:r>
            <a:r>
              <a:rPr lang="ja-JP" altLang="en-US" sz="4000" b="1"/>
              <a:t>”</a:t>
            </a:r>
            <a:endParaRPr lang="en-US" altLang="ja-JP" sz="4000" b="1"/>
          </a:p>
          <a:p>
            <a:pPr eaLnBrk="1" hangingPunct="1">
              <a:spcBef>
                <a:spcPct val="0"/>
              </a:spcBef>
              <a:buFontTx/>
              <a:buNone/>
            </a:pPr>
            <a:br>
              <a:rPr lang="en-US" altLang="en-US" sz="4000"/>
            </a:br>
            <a:r>
              <a:rPr lang="en-US" altLang="en-US" sz="4000"/>
              <a:t> 				</a:t>
            </a:r>
            <a:r>
              <a:rPr lang="en-US" altLang="en-US" sz="4000" b="1"/>
              <a:t>Pope Benedict XVI</a:t>
            </a:r>
          </a:p>
          <a:p>
            <a:pPr eaLnBrk="1" hangingPunct="1">
              <a:spcBef>
                <a:spcPct val="0"/>
              </a:spcBef>
              <a:buFontTx/>
              <a:buNone/>
            </a:pPr>
            <a:r>
              <a:rPr lang="en-US" altLang="en-US" sz="4000" b="1"/>
              <a:t>				</a:t>
            </a:r>
            <a:r>
              <a:rPr lang="ja-JP" altLang="en-US" sz="4000" b="1"/>
              <a:t>“</a:t>
            </a:r>
            <a:r>
              <a:rPr lang="en-US" altLang="ja-JP" sz="4000" b="1"/>
              <a:t>In the Beginning…</a:t>
            </a:r>
            <a:r>
              <a:rPr lang="ja-JP" altLang="en-US" sz="4000" b="1"/>
              <a:t>”</a:t>
            </a:r>
            <a:r>
              <a:rPr lang="en-US" altLang="ja-JP" sz="4000" b="1"/>
              <a:t> </a:t>
            </a:r>
            <a:endParaRPr lang="en-US" altLang="en-US" sz="4000" b="1"/>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2">
            <a:extLst>
              <a:ext uri="{FF2B5EF4-FFF2-40B4-BE49-F238E27FC236}">
                <a16:creationId xmlns:a16="http://schemas.microsoft.com/office/drawing/2014/main" id="{3616410E-402C-B047-9587-121EA3B270B2}"/>
              </a:ext>
            </a:extLst>
          </p:cNvPr>
          <p:cNvSpPr>
            <a:spLocks noGrp="1" noChangeArrowheads="1"/>
          </p:cNvSpPr>
          <p:nvPr>
            <p:ph type="title"/>
          </p:nvPr>
        </p:nvSpPr>
        <p:spPr>
          <a:xfrm>
            <a:off x="-15875" y="0"/>
            <a:ext cx="9372600" cy="1143000"/>
          </a:xfrm>
        </p:spPr>
        <p:txBody>
          <a:bodyPr/>
          <a:lstStyle/>
          <a:p>
            <a:r>
              <a:rPr lang="en-US" altLang="en-US">
                <a:ea typeface="ＭＳ Ｐゴシック" panose="020B0600070205080204" pitchFamily="34" charset="-128"/>
              </a:rPr>
              <a:t>Evolution and Creation as Complimentary</a:t>
            </a:r>
          </a:p>
        </p:txBody>
      </p:sp>
      <p:sp>
        <p:nvSpPr>
          <p:cNvPr id="34818" name="Rectangle 3">
            <a:extLst>
              <a:ext uri="{FF2B5EF4-FFF2-40B4-BE49-F238E27FC236}">
                <a16:creationId xmlns:a16="http://schemas.microsoft.com/office/drawing/2014/main" id="{F8978FF9-736B-2B40-9EC9-7CBC07B189C3}"/>
              </a:ext>
            </a:extLst>
          </p:cNvPr>
          <p:cNvSpPr>
            <a:spLocks noGrp="1" noChangeArrowheads="1"/>
          </p:cNvSpPr>
          <p:nvPr>
            <p:ph type="body" idx="1"/>
          </p:nvPr>
        </p:nvSpPr>
        <p:spPr>
          <a:xfrm>
            <a:off x="1600200" y="1295400"/>
            <a:ext cx="6172200" cy="5791200"/>
          </a:xfrm>
        </p:spPr>
        <p:txBody>
          <a:bodyPr/>
          <a:lstStyle/>
          <a:p>
            <a:pPr>
              <a:lnSpc>
                <a:spcPct val="80000"/>
              </a:lnSpc>
            </a:pPr>
            <a:r>
              <a:rPr lang="en-US" altLang="en-US">
                <a:ea typeface="ＭＳ Ｐゴシック" panose="020B0600070205080204" pitchFamily="34" charset="-128"/>
              </a:rPr>
              <a:t>Evolutionary Account (Scientific) </a:t>
            </a:r>
          </a:p>
          <a:p>
            <a:pPr lvl="1">
              <a:lnSpc>
                <a:spcPct val="80000"/>
              </a:lnSpc>
            </a:pPr>
            <a:r>
              <a:rPr lang="en-US" altLang="en-US" sz="2000">
                <a:ea typeface="ＭＳ Ｐゴシック" panose="020B0600070205080204" pitchFamily="34" charset="-128"/>
              </a:rPr>
              <a:t>Provides an explanation of how man’s material body emerged</a:t>
            </a:r>
          </a:p>
          <a:p>
            <a:pPr>
              <a:lnSpc>
                <a:spcPct val="80000"/>
              </a:lnSpc>
            </a:pPr>
            <a:endParaRPr lang="en-US" altLang="en-US">
              <a:ea typeface="ＭＳ Ｐゴシック" panose="020B0600070205080204" pitchFamily="34" charset="-128"/>
            </a:endParaRPr>
          </a:p>
          <a:p>
            <a:pPr>
              <a:lnSpc>
                <a:spcPct val="80000"/>
              </a:lnSpc>
            </a:pPr>
            <a:r>
              <a:rPr lang="en-US" altLang="en-US">
                <a:ea typeface="ＭＳ Ｐゴシック" panose="020B0600070205080204" pitchFamily="34" charset="-128"/>
              </a:rPr>
              <a:t>Creation Account (Theology and Philosophy)</a:t>
            </a:r>
          </a:p>
          <a:p>
            <a:pPr lvl="1">
              <a:lnSpc>
                <a:spcPct val="80000"/>
              </a:lnSpc>
            </a:pPr>
            <a:r>
              <a:rPr lang="en-US" altLang="en-US" sz="2000">
                <a:ea typeface="ＭＳ Ｐゴシック" panose="020B0600070205080204" pitchFamily="34" charset="-128"/>
              </a:rPr>
              <a:t>Provides an account of man’s value and worth</a:t>
            </a:r>
          </a:p>
          <a:p>
            <a:pPr lvl="1">
              <a:lnSpc>
                <a:spcPct val="80000"/>
              </a:lnSpc>
            </a:pPr>
            <a:endParaRPr lang="en-US" altLang="en-US" sz="1600">
              <a:ea typeface="ＭＳ Ｐゴシック" panose="020B0600070205080204" pitchFamily="34" charset="-128"/>
            </a:endParaRPr>
          </a:p>
          <a:p>
            <a:pPr>
              <a:lnSpc>
                <a:spcPct val="80000"/>
              </a:lnSpc>
            </a:pPr>
            <a:endParaRPr lang="en-US" altLang="en-US" sz="2000">
              <a:ea typeface="ＭＳ Ｐゴシック" panose="020B0600070205080204" pitchFamily="34" charset="-128"/>
            </a:endParaRPr>
          </a:p>
        </p:txBody>
      </p:sp>
      <p:sp>
        <p:nvSpPr>
          <p:cNvPr id="34819" name="Rectangle 4">
            <a:extLst>
              <a:ext uri="{FF2B5EF4-FFF2-40B4-BE49-F238E27FC236}">
                <a16:creationId xmlns:a16="http://schemas.microsoft.com/office/drawing/2014/main" id="{8858D8E1-026D-B84F-AC68-3B04E43635EB}"/>
              </a:ext>
            </a:extLst>
          </p:cNvPr>
          <p:cNvSpPr>
            <a:spLocks noChangeArrowheads="1"/>
          </p:cNvSpPr>
          <p:nvPr/>
        </p:nvSpPr>
        <p:spPr bwMode="auto">
          <a:xfrm>
            <a:off x="2509838" y="9715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buFontTx/>
              <a:buNone/>
            </a:pPr>
            <a:endParaRPr lang="en-US" altLang="en-US" sz="2400"/>
          </a:p>
        </p:txBody>
      </p:sp>
      <p:pic>
        <p:nvPicPr>
          <p:cNvPr id="34820" name="Picture 4">
            <a:extLst>
              <a:ext uri="{FF2B5EF4-FFF2-40B4-BE49-F238E27FC236}">
                <a16:creationId xmlns:a16="http://schemas.microsoft.com/office/drawing/2014/main" id="{A0677883-31F3-E04E-8A4A-DB068D7AB3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9838" y="4322763"/>
            <a:ext cx="4114800" cy="2535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Title 1">
            <a:extLst>
              <a:ext uri="{FF2B5EF4-FFF2-40B4-BE49-F238E27FC236}">
                <a16:creationId xmlns:a16="http://schemas.microsoft.com/office/drawing/2014/main" id="{858ABC7E-07E3-2541-A965-6BE674894228}"/>
              </a:ext>
            </a:extLst>
          </p:cNvPr>
          <p:cNvSpPr>
            <a:spLocks noGrp="1" noChangeArrowheads="1"/>
          </p:cNvSpPr>
          <p:nvPr>
            <p:ph type="title"/>
          </p:nvPr>
        </p:nvSpPr>
        <p:spPr>
          <a:xfrm>
            <a:off x="0" y="0"/>
            <a:ext cx="8839200" cy="1143000"/>
          </a:xfrm>
        </p:spPr>
        <p:txBody>
          <a:bodyPr/>
          <a:lstStyle/>
          <a:p>
            <a:r>
              <a:rPr lang="en-US" altLang="en-US">
                <a:ea typeface="ＭＳ Ｐゴシック" panose="020B0600070205080204" pitchFamily="34" charset="-128"/>
              </a:rPr>
              <a:t>Creation and Evolution, Chance and Purpose: A Catholic Perspective</a:t>
            </a:r>
          </a:p>
        </p:txBody>
      </p:sp>
      <p:pic>
        <p:nvPicPr>
          <p:cNvPr id="36866" name="Picture 4" descr="CREATION">
            <a:extLst>
              <a:ext uri="{FF2B5EF4-FFF2-40B4-BE49-F238E27FC236}">
                <a16:creationId xmlns:a16="http://schemas.microsoft.com/office/drawing/2014/main" id="{66842F96-1B5B-6C48-8D5D-DEAD58AB7F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0" y="1295400"/>
            <a:ext cx="4724400" cy="2695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867" name="Picture 4">
            <a:extLst>
              <a:ext uri="{FF2B5EF4-FFF2-40B4-BE49-F238E27FC236}">
                <a16:creationId xmlns:a16="http://schemas.microsoft.com/office/drawing/2014/main" id="{D3AF45DA-A2FD-9B4D-8D5A-372342D09A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81200" y="4114800"/>
            <a:ext cx="5334000" cy="2535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Title 1">
            <a:extLst>
              <a:ext uri="{FF2B5EF4-FFF2-40B4-BE49-F238E27FC236}">
                <a16:creationId xmlns:a16="http://schemas.microsoft.com/office/drawing/2014/main" id="{5C8B421C-724A-E741-B6B2-BC8C3E00AB17}"/>
              </a:ext>
            </a:extLst>
          </p:cNvPr>
          <p:cNvSpPr>
            <a:spLocks noGrp="1" noChangeArrowheads="1"/>
          </p:cNvSpPr>
          <p:nvPr>
            <p:ph type="title"/>
          </p:nvPr>
        </p:nvSpPr>
        <p:spPr>
          <a:xfrm>
            <a:off x="381000" y="381000"/>
            <a:ext cx="8077200" cy="1143000"/>
          </a:xfrm>
        </p:spPr>
        <p:txBody>
          <a:bodyPr/>
          <a:lstStyle/>
          <a:p>
            <a:r>
              <a:rPr lang="en-US" altLang="en-US">
                <a:ea typeface="ＭＳ Ｐゴシック" panose="020B0600070205080204" pitchFamily="34" charset="-128"/>
              </a:rPr>
              <a:t>Evolution Has no Plan or Purpose</a:t>
            </a:r>
          </a:p>
        </p:txBody>
      </p:sp>
      <p:sp>
        <p:nvSpPr>
          <p:cNvPr id="38914" name="Content Placeholder 2">
            <a:extLst>
              <a:ext uri="{FF2B5EF4-FFF2-40B4-BE49-F238E27FC236}">
                <a16:creationId xmlns:a16="http://schemas.microsoft.com/office/drawing/2014/main" id="{633668AD-0E64-5B4A-92D4-A75A1CDEE817}"/>
              </a:ext>
            </a:extLst>
          </p:cNvPr>
          <p:cNvSpPr>
            <a:spLocks noGrp="1" noChangeArrowheads="1"/>
          </p:cNvSpPr>
          <p:nvPr>
            <p:ph idx="1"/>
          </p:nvPr>
        </p:nvSpPr>
        <p:spPr>
          <a:xfrm>
            <a:off x="381000" y="1676400"/>
            <a:ext cx="8382000" cy="4114800"/>
          </a:xfrm>
        </p:spPr>
        <p:txBody>
          <a:bodyPr/>
          <a:lstStyle/>
          <a:p>
            <a:r>
              <a:rPr lang="en-US" altLang="en-US" b="1">
                <a:ea typeface="ＭＳ Ｐゴシック" panose="020B0600070205080204" pitchFamily="34" charset="-128"/>
              </a:rPr>
              <a:t>Argument: Evolution</a:t>
            </a:r>
            <a:r>
              <a:rPr lang="en-US" altLang="en-US">
                <a:ea typeface="ＭＳ Ｐゴシック" panose="020B0600070205080204" pitchFamily="34" charset="-128"/>
              </a:rPr>
              <a:t> must be without a </a:t>
            </a:r>
            <a:r>
              <a:rPr lang="en-US" altLang="en-US" b="1">
                <a:ea typeface="ＭＳ Ｐゴシック" panose="020B0600070205080204" pitchFamily="34" charset="-128"/>
              </a:rPr>
              <a:t>plan</a:t>
            </a:r>
            <a:r>
              <a:rPr lang="en-US" altLang="en-US">
                <a:ea typeface="ＭＳ Ｐゴシック" panose="020B0600070205080204" pitchFamily="34" charset="-128"/>
              </a:rPr>
              <a:t> or </a:t>
            </a:r>
            <a:r>
              <a:rPr lang="en-US" altLang="en-US" b="1">
                <a:ea typeface="ＭＳ Ｐゴシック" panose="020B0600070205080204" pitchFamily="34" charset="-128"/>
              </a:rPr>
              <a:t>purpose</a:t>
            </a:r>
            <a:r>
              <a:rPr lang="en-US" altLang="en-US">
                <a:ea typeface="ＭＳ Ｐゴシック" panose="020B0600070205080204" pitchFamily="34" charset="-128"/>
              </a:rPr>
              <a:t> (no loving Creator who stands behind it) because its core mechanism is the natural selection of mutations that occur via chance (randomness).</a:t>
            </a:r>
          </a:p>
          <a:p>
            <a:endParaRPr lang="en-US" altLang="en-US">
              <a:ea typeface="ＭＳ Ｐゴシック" panose="020B0600070205080204" pitchFamily="34" charset="-128"/>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Content Placeholder 2">
            <a:extLst>
              <a:ext uri="{FF2B5EF4-FFF2-40B4-BE49-F238E27FC236}">
                <a16:creationId xmlns:a16="http://schemas.microsoft.com/office/drawing/2014/main" id="{3532F721-8FFE-AA4F-A197-948CE510B2E8}"/>
              </a:ext>
            </a:extLst>
          </p:cNvPr>
          <p:cNvSpPr>
            <a:spLocks noGrp="1" noChangeArrowheads="1"/>
          </p:cNvSpPr>
          <p:nvPr>
            <p:ph idx="1"/>
          </p:nvPr>
        </p:nvSpPr>
        <p:spPr>
          <a:xfrm>
            <a:off x="381000" y="685800"/>
            <a:ext cx="8382000" cy="4114800"/>
          </a:xfrm>
        </p:spPr>
        <p:txBody>
          <a:bodyPr/>
          <a:lstStyle/>
          <a:p>
            <a:r>
              <a:rPr lang="en-US" altLang="en-US">
                <a:ea typeface="ＭＳ Ｐゴシック" panose="020B0600070205080204" pitchFamily="34" charset="-128"/>
              </a:rPr>
              <a:t>Issue #1) Integrating chance and Providence </a:t>
            </a:r>
          </a:p>
          <a:p>
            <a:pPr lvl="1"/>
            <a:r>
              <a:rPr lang="en-US" altLang="en-US">
                <a:ea typeface="ＭＳ Ｐゴシック" panose="020B0600070205080204" pitchFamily="34" charset="-128"/>
              </a:rPr>
              <a:t>Experience is riddled through with chance events</a:t>
            </a:r>
          </a:p>
          <a:p>
            <a:endParaRPr lang="en-US" altLang="en-US">
              <a:ea typeface="ＭＳ Ｐゴシック" panose="020B0600070205080204" pitchFamily="34" charset="-128"/>
            </a:endParaRPr>
          </a:p>
          <a:p>
            <a:r>
              <a:rPr lang="en-US" altLang="en-US" sz="2000">
                <a:ea typeface="ＭＳ Ｐゴシック" panose="020B0600070205080204" pitchFamily="34" charset="-128"/>
              </a:rPr>
              <a:t>"It makes no difference... whether the appearance of </a:t>
            </a:r>
            <a:r>
              <a:rPr lang="en-US" altLang="en-US" sz="2000" i="1">
                <a:ea typeface="ＭＳ Ｐゴシック" panose="020B0600070205080204" pitchFamily="34" charset="-128"/>
              </a:rPr>
              <a:t>Homo sapiens</a:t>
            </a:r>
            <a:r>
              <a:rPr lang="en-US" altLang="en-US" sz="2000">
                <a:ea typeface="ＭＳ Ｐゴシック" panose="020B0600070205080204" pitchFamily="34" charset="-128"/>
              </a:rPr>
              <a:t> is the inevitable result of a steady process of complexification stretching out over billions of years, or whether on the contrary it comes through a series of coincidences that would have made it entirely unpredictable from the (causal) human standpoint. Either way, the outcome is God's making, and from the biblical standpoint could be properly said to be God's plan. Terms like 'plan' obviously shift meaning when the element of time is absent. For God to plan is for the outcome to occur. There is no interval between the decision and the completion.”</a:t>
            </a:r>
            <a:endParaRPr lang="en-US" altLang="en-US" sz="800">
              <a:ea typeface="ＭＳ Ｐゴシック" panose="020B0600070205080204" pitchFamily="34" charset="-128"/>
            </a:endParaRPr>
          </a:p>
          <a:p>
            <a:pPr marL="1828800" lvl="4" indent="0">
              <a:buFontTx/>
              <a:buNone/>
            </a:pPr>
            <a:r>
              <a:rPr lang="en-US" altLang="en-US">
                <a:ea typeface="ＭＳ Ｐゴシック" panose="020B0600070205080204" pitchFamily="34" charset="-128"/>
              </a:rPr>
              <a:t>Ernan McMullin </a:t>
            </a:r>
            <a:endParaRPr lang="en-US" altLang="en-US" sz="800">
              <a:ea typeface="ＭＳ Ｐゴシック" panose="020B0600070205080204" pitchFamily="34" charset="-128"/>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93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9937">
                                            <p:txEl>
                                              <p:pRg st="1" end="1"/>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9937">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993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37"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TextBox 3">
            <a:extLst>
              <a:ext uri="{FF2B5EF4-FFF2-40B4-BE49-F238E27FC236}">
                <a16:creationId xmlns:a16="http://schemas.microsoft.com/office/drawing/2014/main" id="{60E5816A-FD04-2F4D-82BA-32CA0FD29234}"/>
              </a:ext>
            </a:extLst>
          </p:cNvPr>
          <p:cNvSpPr txBox="1">
            <a:spLocks noChangeArrowheads="1"/>
          </p:cNvSpPr>
          <p:nvPr/>
        </p:nvSpPr>
        <p:spPr bwMode="auto">
          <a:xfrm>
            <a:off x="4086225" y="1169988"/>
            <a:ext cx="1103313" cy="893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5400"/>
              <a:t>God</a:t>
            </a:r>
          </a:p>
          <a:p>
            <a:pPr>
              <a:spcBef>
                <a:spcPct val="0"/>
              </a:spcBef>
              <a:buFontTx/>
              <a:buNone/>
            </a:pPr>
            <a:r>
              <a:rPr lang="en-US" altLang="en-US" sz="1600"/>
              <a:t> </a:t>
            </a:r>
            <a:r>
              <a:rPr lang="en-US" altLang="en-US" sz="2400"/>
              <a:t>First cause</a:t>
            </a:r>
          </a:p>
        </p:txBody>
      </p:sp>
      <p:cxnSp>
        <p:nvCxnSpPr>
          <p:cNvPr id="6" name="Straight Arrow Connector 5">
            <a:extLst>
              <a:ext uri="{FF2B5EF4-FFF2-40B4-BE49-F238E27FC236}">
                <a16:creationId xmlns:a16="http://schemas.microsoft.com/office/drawing/2014/main" id="{11F9CDA9-3454-2F41-BE49-925D19FEB1B5}"/>
              </a:ext>
            </a:extLst>
          </p:cNvPr>
          <p:cNvCxnSpPr>
            <a:cxnSpLocks/>
          </p:cNvCxnSpPr>
          <p:nvPr/>
        </p:nvCxnSpPr>
        <p:spPr>
          <a:xfrm>
            <a:off x="4752975" y="1981200"/>
            <a:ext cx="708025" cy="19812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8" name="Straight Arrow Connector 7">
            <a:extLst>
              <a:ext uri="{FF2B5EF4-FFF2-40B4-BE49-F238E27FC236}">
                <a16:creationId xmlns:a16="http://schemas.microsoft.com/office/drawing/2014/main" id="{9BB67907-6FC7-CC4A-AB83-FCAF45817F9B}"/>
              </a:ext>
            </a:extLst>
          </p:cNvPr>
          <p:cNvCxnSpPr>
            <a:cxnSpLocks/>
          </p:cNvCxnSpPr>
          <p:nvPr/>
        </p:nvCxnSpPr>
        <p:spPr>
          <a:xfrm flipH="1">
            <a:off x="4038600" y="1981200"/>
            <a:ext cx="304800" cy="19812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45588C41-1E10-9549-8413-392A5FE3E3CE}"/>
              </a:ext>
            </a:extLst>
          </p:cNvPr>
          <p:cNvCxnSpPr/>
          <p:nvPr/>
        </p:nvCxnSpPr>
        <p:spPr>
          <a:xfrm flipH="1">
            <a:off x="2514600" y="1905000"/>
            <a:ext cx="1524000" cy="17526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43013" name="TextBox 10">
            <a:extLst>
              <a:ext uri="{FF2B5EF4-FFF2-40B4-BE49-F238E27FC236}">
                <a16:creationId xmlns:a16="http://schemas.microsoft.com/office/drawing/2014/main" id="{83AECF95-1ADC-534B-AA72-AA8D8330C1C2}"/>
              </a:ext>
            </a:extLst>
          </p:cNvPr>
          <p:cNvSpPr txBox="1">
            <a:spLocks noChangeArrowheads="1"/>
          </p:cNvSpPr>
          <p:nvPr/>
        </p:nvSpPr>
        <p:spPr bwMode="auto">
          <a:xfrm>
            <a:off x="4941888" y="4238625"/>
            <a:ext cx="1343025"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3600"/>
              <a:t>Natural </a:t>
            </a:r>
          </a:p>
          <a:p>
            <a:pPr>
              <a:spcBef>
                <a:spcPct val="0"/>
              </a:spcBef>
              <a:buFontTx/>
              <a:buNone/>
            </a:pPr>
            <a:r>
              <a:rPr lang="en-US" altLang="en-US" sz="3600"/>
              <a:t>Selection</a:t>
            </a:r>
          </a:p>
        </p:txBody>
      </p:sp>
      <p:sp>
        <p:nvSpPr>
          <p:cNvPr id="43014" name="TextBox 11">
            <a:extLst>
              <a:ext uri="{FF2B5EF4-FFF2-40B4-BE49-F238E27FC236}">
                <a16:creationId xmlns:a16="http://schemas.microsoft.com/office/drawing/2014/main" id="{50ECDD54-5C13-B045-918D-A03682368B38}"/>
              </a:ext>
            </a:extLst>
          </p:cNvPr>
          <p:cNvSpPr txBox="1">
            <a:spLocks noChangeArrowheads="1"/>
          </p:cNvSpPr>
          <p:nvPr/>
        </p:nvSpPr>
        <p:spPr bwMode="auto">
          <a:xfrm>
            <a:off x="3463925" y="4238625"/>
            <a:ext cx="1108075"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3600"/>
              <a:t>Chance</a:t>
            </a:r>
          </a:p>
          <a:p>
            <a:pPr>
              <a:spcBef>
                <a:spcPct val="0"/>
              </a:spcBef>
              <a:buFontTx/>
              <a:buNone/>
            </a:pPr>
            <a:r>
              <a:rPr lang="en-US" altLang="en-US" sz="3600"/>
              <a:t>Events</a:t>
            </a:r>
          </a:p>
        </p:txBody>
      </p:sp>
      <p:sp>
        <p:nvSpPr>
          <p:cNvPr id="43015" name="TextBox 14">
            <a:extLst>
              <a:ext uri="{FF2B5EF4-FFF2-40B4-BE49-F238E27FC236}">
                <a16:creationId xmlns:a16="http://schemas.microsoft.com/office/drawing/2014/main" id="{68D1B7D3-F7EF-1F44-B6D4-A21DCAB6AA57}"/>
              </a:ext>
            </a:extLst>
          </p:cNvPr>
          <p:cNvSpPr txBox="1">
            <a:spLocks noChangeArrowheads="1"/>
          </p:cNvSpPr>
          <p:nvPr/>
        </p:nvSpPr>
        <p:spPr bwMode="auto">
          <a:xfrm>
            <a:off x="1828800" y="3810000"/>
            <a:ext cx="1303338"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3600"/>
              <a:t>Physical </a:t>
            </a:r>
          </a:p>
          <a:p>
            <a:pPr>
              <a:spcBef>
                <a:spcPct val="0"/>
              </a:spcBef>
              <a:buFontTx/>
              <a:buNone/>
            </a:pPr>
            <a:r>
              <a:rPr lang="en-US" altLang="en-US" sz="3600"/>
              <a:t>Forces</a:t>
            </a:r>
          </a:p>
        </p:txBody>
      </p:sp>
      <p:cxnSp>
        <p:nvCxnSpPr>
          <p:cNvPr id="9" name="Straight Arrow Connector 8">
            <a:extLst>
              <a:ext uri="{FF2B5EF4-FFF2-40B4-BE49-F238E27FC236}">
                <a16:creationId xmlns:a16="http://schemas.microsoft.com/office/drawing/2014/main" id="{D8B8F0BD-5A86-3349-BA99-30442B3AF366}"/>
              </a:ext>
            </a:extLst>
          </p:cNvPr>
          <p:cNvCxnSpPr>
            <a:cxnSpLocks/>
          </p:cNvCxnSpPr>
          <p:nvPr/>
        </p:nvCxnSpPr>
        <p:spPr>
          <a:xfrm>
            <a:off x="5249863" y="1905000"/>
            <a:ext cx="1455737" cy="17526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43017" name="TextBox 10">
            <a:extLst>
              <a:ext uri="{FF2B5EF4-FFF2-40B4-BE49-F238E27FC236}">
                <a16:creationId xmlns:a16="http://schemas.microsoft.com/office/drawing/2014/main" id="{7D3E9F8A-977E-DE41-AE75-0627500DDF1C}"/>
              </a:ext>
            </a:extLst>
          </p:cNvPr>
          <p:cNvSpPr txBox="1">
            <a:spLocks noChangeArrowheads="1"/>
          </p:cNvSpPr>
          <p:nvPr/>
        </p:nvSpPr>
        <p:spPr bwMode="auto">
          <a:xfrm>
            <a:off x="6400800" y="3841750"/>
            <a:ext cx="1190625"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r>
              <a:rPr lang="en-US" altLang="en-US" sz="3600"/>
              <a:t>Human</a:t>
            </a:r>
          </a:p>
          <a:p>
            <a:pPr>
              <a:spcBef>
                <a:spcPct val="0"/>
              </a:spcBef>
              <a:buFontTx/>
              <a:buNone/>
            </a:pPr>
            <a:r>
              <a:rPr lang="en-US" altLang="en-US" sz="3600"/>
              <a:t>Activity</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Rectangle 2">
            <a:extLst>
              <a:ext uri="{FF2B5EF4-FFF2-40B4-BE49-F238E27FC236}">
                <a16:creationId xmlns:a16="http://schemas.microsoft.com/office/drawing/2014/main" id="{F812B03E-1840-D246-ACEF-A4A3A984770F}"/>
              </a:ext>
            </a:extLst>
          </p:cNvPr>
          <p:cNvSpPr>
            <a:spLocks noGrp="1" noChangeArrowheads="1"/>
          </p:cNvSpPr>
          <p:nvPr>
            <p:ph type="title"/>
          </p:nvPr>
        </p:nvSpPr>
        <p:spPr>
          <a:xfrm>
            <a:off x="381000" y="0"/>
            <a:ext cx="8153400" cy="1143000"/>
          </a:xfrm>
        </p:spPr>
        <p:txBody>
          <a:bodyPr/>
          <a:lstStyle/>
          <a:p>
            <a:r>
              <a:rPr lang="en-US" altLang="en-US" sz="4000">
                <a:ea typeface="ＭＳ Ｐゴシック" panose="020B0600070205080204" pitchFamily="34" charset="-128"/>
              </a:rPr>
              <a:t>The Order of Evolution</a:t>
            </a:r>
          </a:p>
        </p:txBody>
      </p:sp>
      <p:sp>
        <p:nvSpPr>
          <p:cNvPr id="45058" name="Rectangle 3">
            <a:extLst>
              <a:ext uri="{FF2B5EF4-FFF2-40B4-BE49-F238E27FC236}">
                <a16:creationId xmlns:a16="http://schemas.microsoft.com/office/drawing/2014/main" id="{9AC090AA-2B9C-C14B-BE77-1208C8AF162A}"/>
              </a:ext>
            </a:extLst>
          </p:cNvPr>
          <p:cNvSpPr>
            <a:spLocks noGrp="1" noChangeArrowheads="1"/>
          </p:cNvSpPr>
          <p:nvPr>
            <p:ph type="body" idx="1"/>
          </p:nvPr>
        </p:nvSpPr>
        <p:spPr>
          <a:xfrm>
            <a:off x="876300" y="1333500"/>
            <a:ext cx="7162800" cy="4191000"/>
          </a:xfrm>
        </p:spPr>
        <p:txBody>
          <a:bodyPr/>
          <a:lstStyle/>
          <a:p>
            <a:r>
              <a:rPr lang="en-US" altLang="en-US" sz="2800">
                <a:ea typeface="ＭＳ Ｐゴシック" panose="020B0600070205080204" pitchFamily="34" charset="-128"/>
              </a:rPr>
              <a:t>Issue #2) Evolution is an interplay between </a:t>
            </a:r>
            <a:r>
              <a:rPr lang="en-US" altLang="en-US" sz="2800" b="1">
                <a:ea typeface="ＭＳ Ｐゴシック" panose="020B0600070205080204" pitchFamily="34" charset="-128"/>
              </a:rPr>
              <a:t>order</a:t>
            </a:r>
            <a:r>
              <a:rPr lang="en-US" altLang="en-US" sz="2800">
                <a:ea typeface="ＭＳ Ｐゴシック" panose="020B0600070205080204" pitchFamily="34" charset="-128"/>
              </a:rPr>
              <a:t> and chance</a:t>
            </a:r>
          </a:p>
          <a:p>
            <a:r>
              <a:rPr lang="en-US" altLang="en-US" sz="2800">
                <a:ea typeface="ＭＳ Ｐゴシック" panose="020B0600070205080204" pitchFamily="34" charset="-128"/>
              </a:rPr>
              <a:t>Order</a:t>
            </a:r>
          </a:p>
          <a:p>
            <a:pPr lvl="1"/>
            <a:r>
              <a:rPr lang="en-US" altLang="en-US" sz="2400">
                <a:ea typeface="ＭＳ Ｐゴシック" panose="020B0600070205080204" pitchFamily="34" charset="-128"/>
              </a:rPr>
              <a:t>Chemistry and physics</a:t>
            </a:r>
          </a:p>
          <a:p>
            <a:pPr lvl="1"/>
            <a:endParaRPr lang="en-US" altLang="en-US" sz="2400">
              <a:ea typeface="ＭＳ Ｐゴシック" panose="020B0600070205080204" pitchFamily="34" charset="-128"/>
            </a:endParaRPr>
          </a:p>
          <a:p>
            <a:pPr lvl="2"/>
            <a:r>
              <a:rPr lang="en-US" altLang="en-US" sz="2000">
                <a:ea typeface="ＭＳ Ｐゴシック" panose="020B0600070205080204" pitchFamily="34" charset="-128"/>
              </a:rPr>
              <a:t>A) Is essential for evolution to operate (gift)</a:t>
            </a:r>
          </a:p>
          <a:p>
            <a:pPr lvl="1"/>
            <a:endParaRPr lang="en-US" altLang="en-US" sz="2400">
              <a:ea typeface="ＭＳ Ｐゴシック" panose="020B0600070205080204" pitchFamily="34" charset="-128"/>
            </a:endParaRPr>
          </a:p>
          <a:p>
            <a:pPr lvl="2"/>
            <a:r>
              <a:rPr lang="en-US" altLang="en-US" sz="2000">
                <a:ea typeface="ＭＳ Ｐゴシック" panose="020B0600070205080204" pitchFamily="34" charset="-128"/>
              </a:rPr>
              <a:t>B) It highly influences what evolution will produce via natural selection</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505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5058">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5058">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45058">
                                            <p:txEl>
                                              <p:pRg st="4" end="4"/>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4505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Rectangle 2">
            <a:extLst>
              <a:ext uri="{FF2B5EF4-FFF2-40B4-BE49-F238E27FC236}">
                <a16:creationId xmlns:a16="http://schemas.microsoft.com/office/drawing/2014/main" id="{029A1D30-C457-B148-A206-71A1606CE3D8}"/>
              </a:ext>
            </a:extLst>
          </p:cNvPr>
          <p:cNvSpPr>
            <a:spLocks noGrp="1" noChangeArrowheads="1"/>
          </p:cNvSpPr>
          <p:nvPr>
            <p:ph type="title"/>
          </p:nvPr>
        </p:nvSpPr>
        <p:spPr>
          <a:xfrm>
            <a:off x="609600" y="285750"/>
            <a:ext cx="7772400" cy="1143000"/>
          </a:xfrm>
        </p:spPr>
        <p:txBody>
          <a:bodyPr/>
          <a:lstStyle/>
          <a:p>
            <a:pPr eaLnBrk="1" hangingPunct="1"/>
            <a:r>
              <a:rPr lang="en-US" altLang="en-US" sz="4000">
                <a:ea typeface="ＭＳ Ｐゴシック" panose="020B0600070205080204" pitchFamily="34" charset="-128"/>
              </a:rPr>
              <a:t>A) Evolution Requires a Universe Capable of Supporting Stable Living Organisms</a:t>
            </a:r>
          </a:p>
        </p:txBody>
      </p:sp>
      <p:pic>
        <p:nvPicPr>
          <p:cNvPr id="46082" name="Picture 3">
            <a:extLst>
              <a:ext uri="{FF2B5EF4-FFF2-40B4-BE49-F238E27FC236}">
                <a16:creationId xmlns:a16="http://schemas.microsoft.com/office/drawing/2014/main" id="{3C43180D-DD48-0E48-A1FF-76DC2A59B6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08238" y="2590800"/>
            <a:ext cx="2057400" cy="2608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083" name="Picture 4" descr="Clickable Map of the Periodic Table">
            <a:extLst>
              <a:ext uri="{FF2B5EF4-FFF2-40B4-BE49-F238E27FC236}">
                <a16:creationId xmlns:a16="http://schemas.microsoft.com/office/drawing/2014/main" id="{0849D90B-F26F-8045-B1A5-F95A5A2AABB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94325" y="2274888"/>
            <a:ext cx="3709988" cy="307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084" name="Line 5">
            <a:extLst>
              <a:ext uri="{FF2B5EF4-FFF2-40B4-BE49-F238E27FC236}">
                <a16:creationId xmlns:a16="http://schemas.microsoft.com/office/drawing/2014/main" id="{8584716C-7FD3-D84E-8EDF-D3CA3A5269B5}"/>
              </a:ext>
            </a:extLst>
          </p:cNvPr>
          <p:cNvSpPr>
            <a:spLocks noChangeShapeType="1"/>
          </p:cNvSpPr>
          <p:nvPr/>
        </p:nvSpPr>
        <p:spPr bwMode="auto">
          <a:xfrm>
            <a:off x="4572000" y="3810000"/>
            <a:ext cx="609600"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pic>
        <p:nvPicPr>
          <p:cNvPr id="46085" name="Picture 4">
            <a:extLst>
              <a:ext uri="{FF2B5EF4-FFF2-40B4-BE49-F238E27FC236}">
                <a16:creationId xmlns:a16="http://schemas.microsoft.com/office/drawing/2014/main" id="{F9682B52-7FA9-BA4B-B735-BC653B437F7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12585" r="30193"/>
          <a:stretch>
            <a:fillRect/>
          </a:stretch>
        </p:blipFill>
        <p:spPr bwMode="auto">
          <a:xfrm>
            <a:off x="166688" y="2927350"/>
            <a:ext cx="1346200" cy="176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086" name="Line 5">
            <a:extLst>
              <a:ext uri="{FF2B5EF4-FFF2-40B4-BE49-F238E27FC236}">
                <a16:creationId xmlns:a16="http://schemas.microsoft.com/office/drawing/2014/main" id="{87A5F8F0-DC89-5048-8631-7892B8F07E02}"/>
              </a:ext>
            </a:extLst>
          </p:cNvPr>
          <p:cNvSpPr>
            <a:spLocks noChangeShapeType="1"/>
          </p:cNvSpPr>
          <p:nvPr/>
        </p:nvSpPr>
        <p:spPr bwMode="auto">
          <a:xfrm>
            <a:off x="1676400" y="3810000"/>
            <a:ext cx="609600"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2">
            <a:extLst>
              <a:ext uri="{FF2B5EF4-FFF2-40B4-BE49-F238E27FC236}">
                <a16:creationId xmlns:a16="http://schemas.microsoft.com/office/drawing/2014/main" id="{CF6E3E2D-E5B8-7F42-9324-32D6A1ECB52A}"/>
              </a:ext>
            </a:extLst>
          </p:cNvPr>
          <p:cNvSpPr>
            <a:spLocks noGrp="1" noChangeArrowheads="1"/>
          </p:cNvSpPr>
          <p:nvPr>
            <p:ph type="title"/>
          </p:nvPr>
        </p:nvSpPr>
        <p:spPr>
          <a:xfrm>
            <a:off x="0" y="609600"/>
            <a:ext cx="4932363" cy="1143000"/>
          </a:xfrm>
        </p:spPr>
        <p:txBody>
          <a:bodyPr/>
          <a:lstStyle/>
          <a:p>
            <a:pPr eaLnBrk="1" hangingPunct="1"/>
            <a:r>
              <a:rPr lang="en-US" altLang="en-US">
                <a:ea typeface="ＭＳ Ｐゴシック" panose="020B0600070205080204" pitchFamily="34" charset="-128"/>
              </a:rPr>
              <a:t>Why Do These Stable Atoms Exist?</a:t>
            </a:r>
          </a:p>
        </p:txBody>
      </p:sp>
      <p:sp>
        <p:nvSpPr>
          <p:cNvPr id="48130" name="Rectangle 3">
            <a:extLst>
              <a:ext uri="{FF2B5EF4-FFF2-40B4-BE49-F238E27FC236}">
                <a16:creationId xmlns:a16="http://schemas.microsoft.com/office/drawing/2014/main" id="{8AB24B02-A160-D04B-98C0-9C78694077ED}"/>
              </a:ext>
            </a:extLst>
          </p:cNvPr>
          <p:cNvSpPr>
            <a:spLocks noGrp="1" noChangeArrowheads="1"/>
          </p:cNvSpPr>
          <p:nvPr>
            <p:ph idx="1"/>
          </p:nvPr>
        </p:nvSpPr>
        <p:spPr>
          <a:xfrm>
            <a:off x="381000" y="2011363"/>
            <a:ext cx="4953000" cy="4525962"/>
          </a:xfrm>
        </p:spPr>
        <p:txBody>
          <a:bodyPr/>
          <a:lstStyle/>
          <a:p>
            <a:pPr eaLnBrk="1" hangingPunct="1"/>
            <a:r>
              <a:rPr lang="en-US" altLang="en-US">
                <a:ea typeface="ＭＳ Ｐゴシック" panose="020B0600070205080204" pitchFamily="34" charset="-128"/>
              </a:rPr>
              <a:t>Because of the specific nature of the subatomic particles and forces</a:t>
            </a:r>
          </a:p>
          <a:p>
            <a:pPr lvl="1" eaLnBrk="1" hangingPunct="1"/>
            <a:endParaRPr lang="en-US" altLang="en-US">
              <a:ea typeface="ＭＳ Ｐゴシック" panose="020B0600070205080204" pitchFamily="34" charset="-128"/>
            </a:endParaRPr>
          </a:p>
          <a:p>
            <a:pPr lvl="1" eaLnBrk="1" hangingPunct="1"/>
            <a:r>
              <a:rPr lang="en-US" altLang="en-US">
                <a:ea typeface="ＭＳ Ｐゴシック" panose="020B0600070205080204" pitchFamily="34" charset="-128"/>
              </a:rPr>
              <a:t>Strong nuclear force</a:t>
            </a:r>
          </a:p>
          <a:p>
            <a:pPr lvl="1" eaLnBrk="1" hangingPunct="1"/>
            <a:endParaRPr lang="en-US" altLang="en-US">
              <a:ea typeface="ＭＳ Ｐゴシック" panose="020B0600070205080204" pitchFamily="34" charset="-128"/>
            </a:endParaRPr>
          </a:p>
          <a:p>
            <a:pPr lvl="1" eaLnBrk="1" hangingPunct="1"/>
            <a:r>
              <a:rPr lang="en-US" altLang="en-US">
                <a:ea typeface="ＭＳ Ｐゴシック" panose="020B0600070205080204" pitchFamily="34" charset="-128"/>
              </a:rPr>
              <a:t>Proton and neutron size</a:t>
            </a:r>
          </a:p>
          <a:p>
            <a:pPr lvl="1" eaLnBrk="1" hangingPunct="1"/>
            <a:endParaRPr lang="en-US" altLang="en-US">
              <a:ea typeface="ＭＳ Ｐゴシック" panose="020B0600070205080204" pitchFamily="34" charset="-128"/>
            </a:endParaRPr>
          </a:p>
          <a:p>
            <a:pPr lvl="1" eaLnBrk="1" hangingPunct="1"/>
            <a:r>
              <a:rPr lang="en-US" altLang="en-US">
                <a:ea typeface="ＭＳ Ｐゴシック" panose="020B0600070205080204" pitchFamily="34" charset="-128"/>
              </a:rPr>
              <a:t>Electromagnetic force</a:t>
            </a:r>
          </a:p>
          <a:p>
            <a:pPr lvl="1" eaLnBrk="1" hangingPunct="1"/>
            <a:endParaRPr lang="en-US" altLang="en-US">
              <a:ea typeface="ＭＳ Ｐゴシック" panose="020B0600070205080204" pitchFamily="34" charset="-128"/>
            </a:endParaRPr>
          </a:p>
          <a:p>
            <a:pPr lvl="1" eaLnBrk="1" hangingPunct="1"/>
            <a:endParaRPr lang="en-US" altLang="en-US">
              <a:ea typeface="ＭＳ Ｐゴシック" panose="020B0600070205080204" pitchFamily="34" charset="-128"/>
            </a:endParaRPr>
          </a:p>
          <a:p>
            <a:pPr lvl="1" eaLnBrk="1" hangingPunct="1"/>
            <a:endParaRPr lang="en-US" altLang="en-US">
              <a:ea typeface="ＭＳ Ｐゴシック" panose="020B0600070205080204" pitchFamily="34" charset="-128"/>
            </a:endParaRPr>
          </a:p>
          <a:p>
            <a:pPr lvl="1" eaLnBrk="1" hangingPunct="1"/>
            <a:endParaRPr lang="en-US" altLang="en-US">
              <a:ea typeface="ＭＳ Ｐゴシック" panose="020B0600070205080204" pitchFamily="34" charset="-128"/>
            </a:endParaRPr>
          </a:p>
          <a:p>
            <a:pPr eaLnBrk="1" hangingPunct="1"/>
            <a:endParaRPr lang="en-US" altLang="en-US">
              <a:ea typeface="ＭＳ Ｐゴシック" panose="020B0600070205080204" pitchFamily="34" charset="-128"/>
            </a:endParaRPr>
          </a:p>
        </p:txBody>
      </p:sp>
      <p:pic>
        <p:nvPicPr>
          <p:cNvPr id="48131" name="Picture 4" descr="carbon%20atom">
            <a:extLst>
              <a:ext uri="{FF2B5EF4-FFF2-40B4-BE49-F238E27FC236}">
                <a16:creationId xmlns:a16="http://schemas.microsoft.com/office/drawing/2014/main" id="{B990972E-15C3-A64D-A1F3-ADB6D1F350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5000" y="3886200"/>
            <a:ext cx="2971800" cy="2651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32" name="Picture 5" descr="Clickable Map of the Periodic Table">
            <a:extLst>
              <a:ext uri="{FF2B5EF4-FFF2-40B4-BE49-F238E27FC236}">
                <a16:creationId xmlns:a16="http://schemas.microsoft.com/office/drawing/2014/main" id="{B75FF43F-25B7-1948-87DD-E8D8AEE629D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05400" y="228600"/>
            <a:ext cx="3810000" cy="315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2">
            <a:extLst>
              <a:ext uri="{FF2B5EF4-FFF2-40B4-BE49-F238E27FC236}">
                <a16:creationId xmlns:a16="http://schemas.microsoft.com/office/drawing/2014/main" id="{88145EE2-658E-C649-8FD7-6B92D7CC61B4}"/>
              </a:ext>
            </a:extLst>
          </p:cNvPr>
          <p:cNvSpPr>
            <a:spLocks noGrp="1" noChangeArrowheads="1"/>
          </p:cNvSpPr>
          <p:nvPr>
            <p:ph type="title"/>
          </p:nvPr>
        </p:nvSpPr>
        <p:spPr>
          <a:xfrm>
            <a:off x="0" y="127000"/>
            <a:ext cx="8991600" cy="1143000"/>
          </a:xfrm>
        </p:spPr>
        <p:txBody>
          <a:bodyPr/>
          <a:lstStyle/>
          <a:p>
            <a:pPr eaLnBrk="1" hangingPunct="1"/>
            <a:r>
              <a:rPr lang="en-US" altLang="en-US">
                <a:ea typeface="ＭＳ Ｐゴシック" panose="020B0600070205080204" pitchFamily="34" charset="-128"/>
              </a:rPr>
              <a:t>The Catholic Understanding of Creation</a:t>
            </a:r>
          </a:p>
        </p:txBody>
      </p:sp>
      <p:sp>
        <p:nvSpPr>
          <p:cNvPr id="18434" name="Rectangle 3">
            <a:extLst>
              <a:ext uri="{FF2B5EF4-FFF2-40B4-BE49-F238E27FC236}">
                <a16:creationId xmlns:a16="http://schemas.microsoft.com/office/drawing/2014/main" id="{6F1919C8-C353-7B4B-894C-9ED673F5177D}"/>
              </a:ext>
            </a:extLst>
          </p:cNvPr>
          <p:cNvSpPr>
            <a:spLocks noGrp="1" noChangeArrowheads="1"/>
          </p:cNvSpPr>
          <p:nvPr>
            <p:ph idx="1"/>
          </p:nvPr>
        </p:nvSpPr>
        <p:spPr>
          <a:xfrm>
            <a:off x="762000" y="1471613"/>
            <a:ext cx="8001000" cy="1912937"/>
          </a:xfrm>
        </p:spPr>
        <p:txBody>
          <a:bodyPr/>
          <a:lstStyle/>
          <a:p>
            <a:pPr eaLnBrk="1" hangingPunct="1">
              <a:lnSpc>
                <a:spcPct val="90000"/>
              </a:lnSpc>
            </a:pPr>
            <a:r>
              <a:rPr lang="en-US" altLang="en-US" sz="2800">
                <a:ea typeface="ＭＳ Ｐゴシック" panose="020B0600070205080204" pitchFamily="34" charset="-128"/>
              </a:rPr>
              <a:t>“</a:t>
            </a:r>
            <a:r>
              <a:rPr lang="en-US" altLang="en-US">
                <a:ea typeface="ＭＳ Ｐゴシック" panose="020B0600070205080204" pitchFamily="34" charset="-128"/>
              </a:rPr>
              <a:t>Nothing exists that does not owe its existence to God the Creator.” </a:t>
            </a:r>
            <a:r>
              <a:rPr lang="en-US" altLang="en-US" sz="2800">
                <a:ea typeface="ＭＳ Ｐゴシック" panose="020B0600070205080204" pitchFamily="34" charset="-128"/>
              </a:rPr>
              <a:t>CCC 338</a:t>
            </a:r>
          </a:p>
          <a:p>
            <a:pPr lvl="1" eaLnBrk="1" hangingPunct="1">
              <a:lnSpc>
                <a:spcPct val="90000"/>
              </a:lnSpc>
            </a:pPr>
            <a:endParaRPr lang="en-US" altLang="en-US" sz="2400">
              <a:ea typeface="ＭＳ Ｐゴシック" panose="020B0600070205080204" pitchFamily="34" charset="-128"/>
            </a:endParaRPr>
          </a:p>
          <a:p>
            <a:pPr lvl="1" eaLnBrk="1" hangingPunct="1">
              <a:lnSpc>
                <a:spcPct val="90000"/>
              </a:lnSpc>
            </a:pPr>
            <a:endParaRPr lang="en-US" altLang="en-US" sz="2400">
              <a:ea typeface="ＭＳ Ｐゴシック" panose="020B0600070205080204" pitchFamily="34" charset="-128"/>
            </a:endParaRPr>
          </a:p>
          <a:p>
            <a:pPr eaLnBrk="1" hangingPunct="1">
              <a:lnSpc>
                <a:spcPct val="90000"/>
              </a:lnSpc>
            </a:pPr>
            <a:endParaRPr lang="en-US" altLang="en-US" sz="2800">
              <a:ea typeface="ＭＳ Ｐゴシック" panose="020B0600070205080204" pitchFamily="34" charset="-128"/>
            </a:endParaRPr>
          </a:p>
          <a:p>
            <a:pPr eaLnBrk="1" hangingPunct="1">
              <a:lnSpc>
                <a:spcPct val="90000"/>
              </a:lnSpc>
            </a:pPr>
            <a:endParaRPr lang="en-US" altLang="en-US" sz="2800">
              <a:ea typeface="ＭＳ Ｐゴシック" panose="020B0600070205080204" pitchFamily="34" charset="-128"/>
            </a:endParaRPr>
          </a:p>
          <a:p>
            <a:pPr eaLnBrk="1" hangingPunct="1">
              <a:lnSpc>
                <a:spcPct val="90000"/>
              </a:lnSpc>
            </a:pPr>
            <a:endParaRPr lang="en-US" altLang="en-US" sz="2800">
              <a:ea typeface="ＭＳ Ｐゴシック" panose="020B0600070205080204" pitchFamily="34" charset="-128"/>
            </a:endParaRPr>
          </a:p>
        </p:txBody>
      </p:sp>
      <p:pic>
        <p:nvPicPr>
          <p:cNvPr id="18435" name="Picture 4" descr="CREATION">
            <a:extLst>
              <a:ext uri="{FF2B5EF4-FFF2-40B4-BE49-F238E27FC236}">
                <a16:creationId xmlns:a16="http://schemas.microsoft.com/office/drawing/2014/main" id="{9435D589-22A8-754A-84FE-B9D3B7A5DB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2600" y="3135313"/>
            <a:ext cx="5029200" cy="287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Rectangle 2">
            <a:extLst>
              <a:ext uri="{FF2B5EF4-FFF2-40B4-BE49-F238E27FC236}">
                <a16:creationId xmlns:a16="http://schemas.microsoft.com/office/drawing/2014/main" id="{D44E17A0-E94B-4443-A22A-6349828A1B72}"/>
              </a:ext>
            </a:extLst>
          </p:cNvPr>
          <p:cNvSpPr>
            <a:spLocks noGrp="1" noChangeArrowheads="1"/>
          </p:cNvSpPr>
          <p:nvPr>
            <p:ph type="title"/>
          </p:nvPr>
        </p:nvSpPr>
        <p:spPr>
          <a:xfrm>
            <a:off x="228600" y="304800"/>
            <a:ext cx="8915400" cy="1143000"/>
          </a:xfrm>
        </p:spPr>
        <p:txBody>
          <a:bodyPr/>
          <a:lstStyle/>
          <a:p>
            <a:pPr eaLnBrk="1" hangingPunct="1"/>
            <a:r>
              <a:rPr lang="en-US" altLang="en-US" sz="4000">
                <a:ea typeface="ＭＳ Ｐゴシック" panose="020B0600070205080204" pitchFamily="34" charset="-128"/>
              </a:rPr>
              <a:t>Order at Each Level Emerges From an Underlying Order</a:t>
            </a:r>
          </a:p>
        </p:txBody>
      </p:sp>
      <p:sp>
        <p:nvSpPr>
          <p:cNvPr id="44034" name="Rectangle 3">
            <a:extLst>
              <a:ext uri="{FF2B5EF4-FFF2-40B4-BE49-F238E27FC236}">
                <a16:creationId xmlns:a16="http://schemas.microsoft.com/office/drawing/2014/main" id="{7F77BD61-C699-B142-B4FC-E0FEDA083F0C}"/>
              </a:ext>
            </a:extLst>
          </p:cNvPr>
          <p:cNvSpPr>
            <a:spLocks noGrp="1" noChangeArrowheads="1"/>
          </p:cNvSpPr>
          <p:nvPr>
            <p:ph idx="1"/>
          </p:nvPr>
        </p:nvSpPr>
        <p:spPr>
          <a:xfrm>
            <a:off x="457200" y="1600200"/>
            <a:ext cx="8229600" cy="4800600"/>
          </a:xfrm>
        </p:spPr>
        <p:txBody>
          <a:bodyPr/>
          <a:lstStyle/>
          <a:p>
            <a:pPr eaLnBrk="1" hangingPunct="1">
              <a:lnSpc>
                <a:spcPct val="90000"/>
              </a:lnSpc>
            </a:pPr>
            <a:r>
              <a:rPr lang="en-US" altLang="en-US" sz="2800">
                <a:ea typeface="ＭＳ Ｐゴシック" panose="020B0600070205080204" pitchFamily="34" charset="-128"/>
              </a:rPr>
              <a:t>This order is essential for evolution to work</a:t>
            </a:r>
            <a:endParaRPr lang="en-US" altLang="en-US" sz="2400">
              <a:ea typeface="ＭＳ Ｐゴシック" panose="020B0600070205080204" pitchFamily="34" charset="-128"/>
            </a:endParaRPr>
          </a:p>
          <a:p>
            <a:pPr eaLnBrk="1" hangingPunct="1">
              <a:lnSpc>
                <a:spcPct val="90000"/>
              </a:lnSpc>
            </a:pPr>
            <a:endParaRPr lang="en-US" altLang="en-US" sz="2800">
              <a:ea typeface="ＭＳ Ｐゴシック" panose="020B0600070205080204" pitchFamily="34" charset="-128"/>
            </a:endParaRPr>
          </a:p>
          <a:p>
            <a:pPr eaLnBrk="1" hangingPunct="1">
              <a:lnSpc>
                <a:spcPct val="90000"/>
              </a:lnSpc>
            </a:pPr>
            <a:endParaRPr lang="en-US" altLang="en-US" sz="2800">
              <a:ea typeface="ＭＳ Ｐゴシック" panose="020B0600070205080204" pitchFamily="34" charset="-128"/>
            </a:endParaRPr>
          </a:p>
          <a:p>
            <a:pPr eaLnBrk="1" hangingPunct="1">
              <a:lnSpc>
                <a:spcPct val="90000"/>
              </a:lnSpc>
            </a:pPr>
            <a:endParaRPr lang="en-US" altLang="en-US" sz="2800">
              <a:ea typeface="ＭＳ Ｐゴシック" panose="020B0600070205080204" pitchFamily="34" charset="-128"/>
            </a:endParaRPr>
          </a:p>
          <a:p>
            <a:pPr eaLnBrk="1" hangingPunct="1">
              <a:lnSpc>
                <a:spcPct val="90000"/>
              </a:lnSpc>
            </a:pPr>
            <a:endParaRPr lang="en-US" altLang="en-US" sz="2800">
              <a:ea typeface="ＭＳ Ｐゴシック" panose="020B0600070205080204" pitchFamily="34" charset="-128"/>
            </a:endParaRPr>
          </a:p>
          <a:p>
            <a:pPr eaLnBrk="1" hangingPunct="1">
              <a:lnSpc>
                <a:spcPct val="90000"/>
              </a:lnSpc>
            </a:pPr>
            <a:endParaRPr lang="en-US" altLang="en-US" sz="2800">
              <a:ea typeface="ＭＳ Ｐゴシック" panose="020B0600070205080204" pitchFamily="34" charset="-128"/>
            </a:endParaRPr>
          </a:p>
          <a:p>
            <a:pPr eaLnBrk="1" hangingPunct="1">
              <a:lnSpc>
                <a:spcPct val="90000"/>
              </a:lnSpc>
            </a:pPr>
            <a:endParaRPr lang="en-US" altLang="en-US" sz="2800">
              <a:ea typeface="ＭＳ Ｐゴシック" panose="020B0600070205080204" pitchFamily="34" charset="-128"/>
            </a:endParaRPr>
          </a:p>
          <a:p>
            <a:pPr eaLnBrk="1" hangingPunct="1">
              <a:lnSpc>
                <a:spcPct val="90000"/>
              </a:lnSpc>
            </a:pPr>
            <a:endParaRPr lang="en-US" altLang="en-US" sz="2800">
              <a:ea typeface="ＭＳ Ｐゴシック" panose="020B0600070205080204" pitchFamily="34" charset="-128"/>
            </a:endParaRPr>
          </a:p>
        </p:txBody>
      </p:sp>
      <p:pic>
        <p:nvPicPr>
          <p:cNvPr id="50179" name="Picture 4">
            <a:extLst>
              <a:ext uri="{FF2B5EF4-FFF2-40B4-BE49-F238E27FC236}">
                <a16:creationId xmlns:a16="http://schemas.microsoft.com/office/drawing/2014/main" id="{AE3668CA-AE75-B248-8D91-78303351EA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2585" r="30193"/>
          <a:stretch>
            <a:fillRect/>
          </a:stretch>
        </p:blipFill>
        <p:spPr bwMode="auto">
          <a:xfrm>
            <a:off x="457200" y="2743200"/>
            <a:ext cx="1346200" cy="176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180" name="Picture 5">
            <a:extLst>
              <a:ext uri="{FF2B5EF4-FFF2-40B4-BE49-F238E27FC236}">
                <a16:creationId xmlns:a16="http://schemas.microsoft.com/office/drawing/2014/main" id="{35A6E91E-16B4-2046-B083-606B6436596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90800" y="2667000"/>
            <a:ext cx="1498600" cy="1900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181" name="Picture 6" descr="Clickable Map of the Periodic Table">
            <a:extLst>
              <a:ext uri="{FF2B5EF4-FFF2-40B4-BE49-F238E27FC236}">
                <a16:creationId xmlns:a16="http://schemas.microsoft.com/office/drawing/2014/main" id="{A7194B4A-4F30-3A42-B561-0805BA80B88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00600" y="2819400"/>
            <a:ext cx="2133600" cy="1766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182" name="Picture 7" descr="carbon%20atom">
            <a:extLst>
              <a:ext uri="{FF2B5EF4-FFF2-40B4-BE49-F238E27FC236}">
                <a16:creationId xmlns:a16="http://schemas.microsoft.com/office/drawing/2014/main" id="{09308541-0538-5C48-A5F5-0B693321724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96200" y="3200400"/>
            <a:ext cx="1295400" cy="1155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183" name="Line 8">
            <a:extLst>
              <a:ext uri="{FF2B5EF4-FFF2-40B4-BE49-F238E27FC236}">
                <a16:creationId xmlns:a16="http://schemas.microsoft.com/office/drawing/2014/main" id="{1EA3BE0D-64A3-3348-8545-812847BA4478}"/>
              </a:ext>
            </a:extLst>
          </p:cNvPr>
          <p:cNvSpPr>
            <a:spLocks noChangeShapeType="1"/>
          </p:cNvSpPr>
          <p:nvPr/>
        </p:nvSpPr>
        <p:spPr bwMode="auto">
          <a:xfrm flipH="1">
            <a:off x="1905000" y="3657600"/>
            <a:ext cx="533400"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50184" name="Line 9">
            <a:extLst>
              <a:ext uri="{FF2B5EF4-FFF2-40B4-BE49-F238E27FC236}">
                <a16:creationId xmlns:a16="http://schemas.microsoft.com/office/drawing/2014/main" id="{E2538FC8-3839-7948-AEBC-5392E796B437}"/>
              </a:ext>
            </a:extLst>
          </p:cNvPr>
          <p:cNvSpPr>
            <a:spLocks noChangeShapeType="1"/>
          </p:cNvSpPr>
          <p:nvPr/>
        </p:nvSpPr>
        <p:spPr bwMode="auto">
          <a:xfrm flipH="1">
            <a:off x="4191000" y="3657600"/>
            <a:ext cx="533400"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50185" name="Line 10">
            <a:extLst>
              <a:ext uri="{FF2B5EF4-FFF2-40B4-BE49-F238E27FC236}">
                <a16:creationId xmlns:a16="http://schemas.microsoft.com/office/drawing/2014/main" id="{5EF13959-F8E0-4E49-91F1-231856FC3F1F}"/>
              </a:ext>
            </a:extLst>
          </p:cNvPr>
          <p:cNvSpPr>
            <a:spLocks noChangeShapeType="1"/>
          </p:cNvSpPr>
          <p:nvPr/>
        </p:nvSpPr>
        <p:spPr bwMode="auto">
          <a:xfrm flipH="1">
            <a:off x="7010400" y="3733800"/>
            <a:ext cx="533400" cy="0"/>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4034">
                                            <p:txEl>
                                              <p:pRg st="0" end="0"/>
                                            </p:txEl>
                                          </p:spTgt>
                                        </p:tgtEl>
                                        <p:attrNameLst>
                                          <p:attrName>style.visibility</p:attrName>
                                        </p:attrNameLst>
                                      </p:cBhvr>
                                      <p:to>
                                        <p:strVal val="visible"/>
                                      </p:to>
                                    </p:set>
                                    <p:anim calcmode="lin" valueType="num">
                                      <p:cBhvr additive="base">
                                        <p:cTn id="7" dur="500" fill="hold"/>
                                        <p:tgtEl>
                                          <p:spTgt spid="4403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4034">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034"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Rectangle 2">
            <a:extLst>
              <a:ext uri="{FF2B5EF4-FFF2-40B4-BE49-F238E27FC236}">
                <a16:creationId xmlns:a16="http://schemas.microsoft.com/office/drawing/2014/main" id="{293C7C4A-7767-734B-A147-84D2BA9FE259}"/>
              </a:ext>
            </a:extLst>
          </p:cNvPr>
          <p:cNvSpPr>
            <a:spLocks noGrp="1" noChangeArrowheads="1"/>
          </p:cNvSpPr>
          <p:nvPr>
            <p:ph type="title"/>
          </p:nvPr>
        </p:nvSpPr>
        <p:spPr>
          <a:xfrm>
            <a:off x="381000" y="0"/>
            <a:ext cx="8153400" cy="1143000"/>
          </a:xfrm>
        </p:spPr>
        <p:txBody>
          <a:bodyPr/>
          <a:lstStyle/>
          <a:p>
            <a:r>
              <a:rPr lang="en-US" altLang="en-US" sz="4000">
                <a:ea typeface="ＭＳ Ｐゴシック" panose="020B0600070205080204" pitchFamily="34" charset="-128"/>
              </a:rPr>
              <a:t>The Order of Evolution</a:t>
            </a:r>
          </a:p>
        </p:txBody>
      </p:sp>
      <p:sp>
        <p:nvSpPr>
          <p:cNvPr id="52226" name="Rectangle 3">
            <a:extLst>
              <a:ext uri="{FF2B5EF4-FFF2-40B4-BE49-F238E27FC236}">
                <a16:creationId xmlns:a16="http://schemas.microsoft.com/office/drawing/2014/main" id="{6A6A02EE-11AE-DD42-8163-43EB07804F1E}"/>
              </a:ext>
            </a:extLst>
          </p:cNvPr>
          <p:cNvSpPr>
            <a:spLocks noGrp="1" noChangeArrowheads="1"/>
          </p:cNvSpPr>
          <p:nvPr>
            <p:ph type="body" idx="1"/>
          </p:nvPr>
        </p:nvSpPr>
        <p:spPr>
          <a:xfrm>
            <a:off x="876300" y="1333500"/>
            <a:ext cx="7162800" cy="4191000"/>
          </a:xfrm>
        </p:spPr>
        <p:txBody>
          <a:bodyPr/>
          <a:lstStyle/>
          <a:p>
            <a:r>
              <a:rPr lang="en-US" altLang="en-US" sz="2800">
                <a:ea typeface="ＭＳ Ｐゴシック" panose="020B0600070205080204" pitchFamily="34" charset="-128"/>
              </a:rPr>
              <a:t>Issue #2) Evolution is an interplay between </a:t>
            </a:r>
            <a:r>
              <a:rPr lang="en-US" altLang="en-US" sz="2800" b="1">
                <a:ea typeface="ＭＳ Ｐゴシック" panose="020B0600070205080204" pitchFamily="34" charset="-128"/>
              </a:rPr>
              <a:t>order</a:t>
            </a:r>
            <a:r>
              <a:rPr lang="en-US" altLang="en-US" sz="2800">
                <a:ea typeface="ＭＳ Ｐゴシック" panose="020B0600070205080204" pitchFamily="34" charset="-128"/>
              </a:rPr>
              <a:t> and chance</a:t>
            </a:r>
          </a:p>
          <a:p>
            <a:r>
              <a:rPr lang="en-US" altLang="en-US" sz="2800">
                <a:ea typeface="ＭＳ Ｐゴシック" panose="020B0600070205080204" pitchFamily="34" charset="-128"/>
              </a:rPr>
              <a:t>Order</a:t>
            </a:r>
          </a:p>
          <a:p>
            <a:pPr lvl="1"/>
            <a:r>
              <a:rPr lang="en-US" altLang="en-US" sz="2400">
                <a:ea typeface="ＭＳ Ｐゴシック" panose="020B0600070205080204" pitchFamily="34" charset="-128"/>
              </a:rPr>
              <a:t>Chemistry and physics</a:t>
            </a:r>
          </a:p>
          <a:p>
            <a:pPr lvl="1"/>
            <a:endParaRPr lang="en-US" altLang="en-US" sz="2400">
              <a:ea typeface="ＭＳ Ｐゴシック" panose="020B0600070205080204" pitchFamily="34" charset="-128"/>
            </a:endParaRPr>
          </a:p>
          <a:p>
            <a:pPr lvl="2"/>
            <a:r>
              <a:rPr lang="en-US" altLang="en-US" sz="2000">
                <a:ea typeface="ＭＳ Ｐゴシック" panose="020B0600070205080204" pitchFamily="34" charset="-128"/>
              </a:rPr>
              <a:t>A) It is essential for evolution to operate. </a:t>
            </a:r>
          </a:p>
          <a:p>
            <a:pPr lvl="2"/>
            <a:endParaRPr lang="en-US" altLang="en-US">
              <a:ea typeface="ＭＳ Ｐゴシック" panose="020B0600070205080204" pitchFamily="34" charset="-128"/>
            </a:endParaRPr>
          </a:p>
          <a:p>
            <a:pPr lvl="2"/>
            <a:r>
              <a:rPr lang="en-US" altLang="en-US" sz="2000">
                <a:ea typeface="ＭＳ Ｐゴシック" panose="020B0600070205080204" pitchFamily="34" charset="-128"/>
              </a:rPr>
              <a:t>B) It highly influences what evolution will produce via natural selection</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Rectangle 2">
            <a:extLst>
              <a:ext uri="{FF2B5EF4-FFF2-40B4-BE49-F238E27FC236}">
                <a16:creationId xmlns:a16="http://schemas.microsoft.com/office/drawing/2014/main" id="{E5FFCAEE-8232-664A-BDB3-541B30C3579C}"/>
              </a:ext>
            </a:extLst>
          </p:cNvPr>
          <p:cNvSpPr>
            <a:spLocks noGrp="1" noChangeArrowheads="1"/>
          </p:cNvSpPr>
          <p:nvPr>
            <p:ph type="title"/>
          </p:nvPr>
        </p:nvSpPr>
        <p:spPr>
          <a:xfrm>
            <a:off x="495300" y="325438"/>
            <a:ext cx="8153400" cy="1143000"/>
          </a:xfrm>
        </p:spPr>
        <p:txBody>
          <a:bodyPr/>
          <a:lstStyle/>
          <a:p>
            <a:r>
              <a:rPr lang="en-US" altLang="en-US" sz="4000">
                <a:ea typeface="ＭＳ Ｐゴシック" panose="020B0600070205080204" pitchFamily="34" charset="-128"/>
              </a:rPr>
              <a:t>B) Chemical and physical order highly influences what evolution will produce</a:t>
            </a:r>
          </a:p>
        </p:txBody>
      </p:sp>
      <p:sp>
        <p:nvSpPr>
          <p:cNvPr id="58370" name="Rectangle 3">
            <a:extLst>
              <a:ext uri="{FF2B5EF4-FFF2-40B4-BE49-F238E27FC236}">
                <a16:creationId xmlns:a16="http://schemas.microsoft.com/office/drawing/2014/main" id="{B076B6C6-9EBE-AF4D-9F7F-2C4E94C245E7}"/>
              </a:ext>
            </a:extLst>
          </p:cNvPr>
          <p:cNvSpPr>
            <a:spLocks noGrp="1" noChangeArrowheads="1"/>
          </p:cNvSpPr>
          <p:nvPr>
            <p:ph type="body" idx="1"/>
          </p:nvPr>
        </p:nvSpPr>
        <p:spPr>
          <a:xfrm>
            <a:off x="0" y="1828800"/>
            <a:ext cx="9144000" cy="4191000"/>
          </a:xfrm>
        </p:spPr>
        <p:txBody>
          <a:bodyPr/>
          <a:lstStyle/>
          <a:p>
            <a:pPr>
              <a:defRPr/>
            </a:pPr>
            <a:r>
              <a:rPr lang="en-US" altLang="en-US" sz="2800" dirty="0">
                <a:ea typeface="ＭＳ Ｐゴシック" panose="020B0600070205080204" pitchFamily="34" charset="-128"/>
              </a:rPr>
              <a:t>What would happen if you re-ran the tape of evolutionary history?</a:t>
            </a:r>
          </a:p>
          <a:p>
            <a:pPr lvl="1">
              <a:defRPr/>
            </a:pPr>
            <a:r>
              <a:rPr lang="en-US" altLang="en-US" dirty="0">
                <a:ea typeface="ＭＳ Ｐゴシック" panose="020B0600070205080204" pitchFamily="34" charset="-128"/>
              </a:rPr>
              <a:t>1) totally new world (Highly Contingent)</a:t>
            </a:r>
          </a:p>
          <a:p>
            <a:pPr lvl="1">
              <a:defRPr/>
            </a:pPr>
            <a:endParaRPr lang="en-US" altLang="en-US" dirty="0">
              <a:ea typeface="ＭＳ Ｐゴシック" panose="020B0600070205080204" pitchFamily="34" charset="-128"/>
            </a:endParaRPr>
          </a:p>
          <a:p>
            <a:pPr lvl="1">
              <a:defRPr/>
            </a:pPr>
            <a:endParaRPr lang="en-US" altLang="en-US" dirty="0">
              <a:ea typeface="ＭＳ Ｐゴシック" panose="020B0600070205080204" pitchFamily="34" charset="-128"/>
            </a:endParaRPr>
          </a:p>
          <a:p>
            <a:pPr marL="457200" lvl="1" indent="0">
              <a:buFontTx/>
              <a:buNone/>
              <a:defRPr/>
            </a:pPr>
            <a:endParaRPr lang="en-US" altLang="en-US" dirty="0">
              <a:ea typeface="ＭＳ Ｐゴシック" panose="020B0600070205080204" pitchFamily="34" charset="-128"/>
            </a:endParaRPr>
          </a:p>
          <a:p>
            <a:pPr lvl="1">
              <a:defRPr/>
            </a:pPr>
            <a:r>
              <a:rPr lang="en-US" altLang="en-US" dirty="0">
                <a:ea typeface="ＭＳ Ｐゴシック" panose="020B0600070205080204" pitchFamily="34" charset="-128"/>
              </a:rPr>
              <a:t>2) very similar organisms (Highly Convergent)</a:t>
            </a:r>
          </a:p>
        </p:txBody>
      </p:sp>
      <p:pic>
        <p:nvPicPr>
          <p:cNvPr id="53251" name="Picture 6" descr="Typical Grey Alien dude!">
            <a:extLst>
              <a:ext uri="{FF2B5EF4-FFF2-40B4-BE49-F238E27FC236}">
                <a16:creationId xmlns:a16="http://schemas.microsoft.com/office/drawing/2014/main" id="{ACDF09C3-1A40-E44D-8F50-B0C7BC4484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65350" y="3595688"/>
            <a:ext cx="1524000" cy="1276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252" name="Picture 7" descr="ccw2001">
            <a:extLst>
              <a:ext uri="{FF2B5EF4-FFF2-40B4-BE49-F238E27FC236}">
                <a16:creationId xmlns:a16="http://schemas.microsoft.com/office/drawing/2014/main" id="{7C2DDF8C-6DD4-7C4F-9E58-6797ED4AA8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46086" t="29984" r="41714" b="49045"/>
          <a:stretch>
            <a:fillRect/>
          </a:stretch>
        </p:blipFill>
        <p:spPr bwMode="auto">
          <a:xfrm>
            <a:off x="3692525" y="5754688"/>
            <a:ext cx="971550" cy="1047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253" name="Picture 9" descr="Spongebob Squarepants coloring book pages">
            <a:hlinkClick r:id="rId4"/>
            <a:extLst>
              <a:ext uri="{FF2B5EF4-FFF2-40B4-BE49-F238E27FC236}">
                <a16:creationId xmlns:a16="http://schemas.microsoft.com/office/drawing/2014/main" id="{BEB57FF0-DD26-7748-8351-342D6ADECCE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13288" y="3357563"/>
            <a:ext cx="1143000" cy="152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Title 1">
            <a:extLst>
              <a:ext uri="{FF2B5EF4-FFF2-40B4-BE49-F238E27FC236}">
                <a16:creationId xmlns:a16="http://schemas.microsoft.com/office/drawing/2014/main" id="{F22A4B66-EB6C-0546-8EB3-35A780D9E2FF}"/>
              </a:ext>
            </a:extLst>
          </p:cNvPr>
          <p:cNvSpPr>
            <a:spLocks noGrp="1" noChangeArrowheads="1"/>
          </p:cNvSpPr>
          <p:nvPr>
            <p:ph type="title"/>
          </p:nvPr>
        </p:nvSpPr>
        <p:spPr>
          <a:xfrm>
            <a:off x="685800" y="228600"/>
            <a:ext cx="7772400" cy="1143000"/>
          </a:xfrm>
        </p:spPr>
        <p:txBody>
          <a:bodyPr/>
          <a:lstStyle/>
          <a:p>
            <a:r>
              <a:rPr lang="en-US" altLang="en-US">
                <a:ea typeface="ＭＳ Ｐゴシック" panose="020B0600070205080204" pitchFamily="34" charset="-128"/>
              </a:rPr>
              <a:t>Convergence in Evolution</a:t>
            </a:r>
          </a:p>
        </p:txBody>
      </p:sp>
      <p:sp>
        <p:nvSpPr>
          <p:cNvPr id="54274" name="Content Placeholder 2">
            <a:extLst>
              <a:ext uri="{FF2B5EF4-FFF2-40B4-BE49-F238E27FC236}">
                <a16:creationId xmlns:a16="http://schemas.microsoft.com/office/drawing/2014/main" id="{F0D65D90-2FE6-EA48-ACFF-9AF365B48857}"/>
              </a:ext>
            </a:extLst>
          </p:cNvPr>
          <p:cNvSpPr>
            <a:spLocks noGrp="1" noChangeArrowheads="1"/>
          </p:cNvSpPr>
          <p:nvPr>
            <p:ph idx="1"/>
          </p:nvPr>
        </p:nvSpPr>
        <p:spPr>
          <a:xfrm>
            <a:off x="82550" y="1371600"/>
            <a:ext cx="5784850" cy="4114800"/>
          </a:xfrm>
        </p:spPr>
        <p:txBody>
          <a:bodyPr/>
          <a:lstStyle/>
          <a:p>
            <a:r>
              <a:rPr lang="en-US" altLang="en-US">
                <a:ea typeface="ＭＳ Ｐゴシック" panose="020B0600070205080204" pitchFamily="34" charset="-128"/>
              </a:rPr>
              <a:t>Features that have arisen in multiple times independently during evolutionary history</a:t>
            </a:r>
          </a:p>
        </p:txBody>
      </p:sp>
      <p:pic>
        <p:nvPicPr>
          <p:cNvPr id="54275" name="Picture 3">
            <a:extLst>
              <a:ext uri="{FF2B5EF4-FFF2-40B4-BE49-F238E27FC236}">
                <a16:creationId xmlns:a16="http://schemas.microsoft.com/office/drawing/2014/main" id="{550561F1-2D6E-0545-8453-392209C167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67400" y="1905000"/>
            <a:ext cx="2965450" cy="4421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276" name="Picture 5">
            <a:extLst>
              <a:ext uri="{FF2B5EF4-FFF2-40B4-BE49-F238E27FC236}">
                <a16:creationId xmlns:a16="http://schemas.microsoft.com/office/drawing/2014/main" id="{BAA17BAF-2FB7-3A43-9942-D428138D5F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221" t="-218" r="-2" b="1010"/>
          <a:stretch>
            <a:fillRect/>
          </a:stretch>
        </p:blipFill>
        <p:spPr bwMode="auto">
          <a:xfrm>
            <a:off x="387350" y="3200400"/>
            <a:ext cx="4800600" cy="3233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2">
            <a:extLst>
              <a:ext uri="{FF2B5EF4-FFF2-40B4-BE49-F238E27FC236}">
                <a16:creationId xmlns:a16="http://schemas.microsoft.com/office/drawing/2014/main" id="{1F7CE631-D6D9-D24E-A608-F43E1C6462D0}"/>
              </a:ext>
            </a:extLst>
          </p:cNvPr>
          <p:cNvSpPr>
            <a:spLocks noGrp="1" noChangeArrowheads="1"/>
          </p:cNvSpPr>
          <p:nvPr>
            <p:ph type="title"/>
          </p:nvPr>
        </p:nvSpPr>
        <p:spPr>
          <a:xfrm>
            <a:off x="0" y="-228600"/>
            <a:ext cx="9144000" cy="1143000"/>
          </a:xfrm>
        </p:spPr>
        <p:txBody>
          <a:bodyPr/>
          <a:lstStyle/>
          <a:p>
            <a:pPr eaLnBrk="1" hangingPunct="1"/>
            <a:r>
              <a:rPr lang="en-US" altLang="en-US">
                <a:ea typeface="ＭＳ Ｐゴシック" panose="020B0600070205080204" pitchFamily="34" charset="-128"/>
              </a:rPr>
              <a:t>Protein Evolution</a:t>
            </a:r>
          </a:p>
        </p:txBody>
      </p:sp>
      <p:sp>
        <p:nvSpPr>
          <p:cNvPr id="124931" name="Rectangle 3">
            <a:extLst>
              <a:ext uri="{FF2B5EF4-FFF2-40B4-BE49-F238E27FC236}">
                <a16:creationId xmlns:a16="http://schemas.microsoft.com/office/drawing/2014/main" id="{D0EC246B-905C-374D-BD6B-D9EF6061B746}"/>
              </a:ext>
            </a:extLst>
          </p:cNvPr>
          <p:cNvSpPr>
            <a:spLocks noChangeArrowheads="1"/>
          </p:cNvSpPr>
          <p:nvPr/>
        </p:nvSpPr>
        <p:spPr bwMode="auto">
          <a:xfrm>
            <a:off x="722313" y="990600"/>
            <a:ext cx="6705600" cy="266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r>
              <a:rPr lang="en-US" altLang="en-US" sz="2800" baseline="0"/>
              <a:t>Convergence in protein evolution</a:t>
            </a:r>
          </a:p>
          <a:p>
            <a:r>
              <a:rPr lang="en-US" altLang="en-US" sz="2800" baseline="0"/>
              <a:t>Proteins are strings of amino acids bonded together</a:t>
            </a:r>
          </a:p>
          <a:p>
            <a:pPr lvl="1"/>
            <a:r>
              <a:rPr lang="en-US" altLang="en-US" sz="2400" baseline="0"/>
              <a:t>20 biological amino acids</a:t>
            </a:r>
          </a:p>
          <a:p>
            <a:pPr lvl="1">
              <a:buFontTx/>
              <a:buChar char="•"/>
            </a:pPr>
            <a:endParaRPr lang="en-US" altLang="en-US" sz="2400"/>
          </a:p>
          <a:p>
            <a:pPr lvl="2"/>
            <a:endParaRPr lang="en-US" altLang="en-US"/>
          </a:p>
          <a:p>
            <a:pPr>
              <a:buFontTx/>
              <a:buNone/>
            </a:pPr>
            <a:endParaRPr lang="en-US" altLang="en-US" b="1"/>
          </a:p>
          <a:p>
            <a:endParaRPr lang="en-US" altLang="en-US" b="1"/>
          </a:p>
          <a:p>
            <a:endParaRPr lang="en-US" altLang="en-US" b="1"/>
          </a:p>
        </p:txBody>
      </p:sp>
      <p:pic>
        <p:nvPicPr>
          <p:cNvPr id="56323" name="Picture 2">
            <a:extLst>
              <a:ext uri="{FF2B5EF4-FFF2-40B4-BE49-F238E27FC236}">
                <a16:creationId xmlns:a16="http://schemas.microsoft.com/office/drawing/2014/main" id="{8D2D927B-A697-DC4C-9969-B76C85ACF7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25563" y="3327400"/>
            <a:ext cx="6102350" cy="353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5" presetClass="entr" presetSubtype="0" fill="hold" grpId="0" nodeType="clickEffect">
                                  <p:stCondLst>
                                    <p:cond delay="0"/>
                                  </p:stCondLst>
                                  <p:childTnLst>
                                    <p:set>
                                      <p:cBhvr>
                                        <p:cTn id="6" dur="1" fill="hold">
                                          <p:stCondLst>
                                            <p:cond delay="0"/>
                                          </p:stCondLst>
                                        </p:cTn>
                                        <p:tgtEl>
                                          <p:spTgt spid="124931">
                                            <p:txEl>
                                              <p:pRg st="0" end="0"/>
                                            </p:txEl>
                                          </p:spTgt>
                                        </p:tgtEl>
                                        <p:attrNameLst>
                                          <p:attrName>style.visibility</p:attrName>
                                        </p:attrNameLst>
                                      </p:cBhvr>
                                      <p:to>
                                        <p:strVal val="visible"/>
                                      </p:to>
                                    </p:set>
                                    <p:anim calcmode="lin" valueType="num">
                                      <p:cBhvr>
                                        <p:cTn id="7" dur="1000" fill="hold"/>
                                        <p:tgtEl>
                                          <p:spTgt spid="124931">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124931">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124931">
                                            <p:txEl>
                                              <p:pRg st="0" end="0"/>
                                            </p:txEl>
                                          </p:spTgt>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124931">
                                            <p:txEl>
                                              <p:pRg st="0" end="0"/>
                                            </p:txEl>
                                          </p:spTgt>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11" fill="hold" nodeType="clickPar">
                      <p:stCondLst>
                        <p:cond delay="indefinite"/>
                      </p:stCondLst>
                      <p:childTnLst>
                        <p:par>
                          <p:cTn id="12" fill="hold" nodeType="withGroup">
                            <p:stCondLst>
                              <p:cond delay="0"/>
                            </p:stCondLst>
                            <p:childTnLst>
                              <p:par>
                                <p:cTn id="13" presetID="15" presetClass="entr" presetSubtype="0" fill="hold" grpId="0" nodeType="clickEffect">
                                  <p:stCondLst>
                                    <p:cond delay="0"/>
                                  </p:stCondLst>
                                  <p:childTnLst>
                                    <p:set>
                                      <p:cBhvr>
                                        <p:cTn id="14" dur="1" fill="hold">
                                          <p:stCondLst>
                                            <p:cond delay="0"/>
                                          </p:stCondLst>
                                        </p:cTn>
                                        <p:tgtEl>
                                          <p:spTgt spid="124931">
                                            <p:txEl>
                                              <p:pRg st="1" end="1"/>
                                            </p:txEl>
                                          </p:spTgt>
                                        </p:tgtEl>
                                        <p:attrNameLst>
                                          <p:attrName>style.visibility</p:attrName>
                                        </p:attrNameLst>
                                      </p:cBhvr>
                                      <p:to>
                                        <p:strVal val="visible"/>
                                      </p:to>
                                    </p:set>
                                    <p:anim calcmode="lin" valueType="num">
                                      <p:cBhvr>
                                        <p:cTn id="15" dur="1000" fill="hold"/>
                                        <p:tgtEl>
                                          <p:spTgt spid="124931">
                                            <p:txEl>
                                              <p:pRg st="1" end="1"/>
                                            </p:txEl>
                                          </p:spTgt>
                                        </p:tgtEl>
                                        <p:attrNameLst>
                                          <p:attrName>ppt_w</p:attrName>
                                        </p:attrNameLst>
                                      </p:cBhvr>
                                      <p:tavLst>
                                        <p:tav tm="0">
                                          <p:val>
                                            <p:fltVal val="0"/>
                                          </p:val>
                                        </p:tav>
                                        <p:tav tm="100000">
                                          <p:val>
                                            <p:strVal val="#ppt_w"/>
                                          </p:val>
                                        </p:tav>
                                      </p:tavLst>
                                    </p:anim>
                                    <p:anim calcmode="lin" valueType="num">
                                      <p:cBhvr>
                                        <p:cTn id="16" dur="1000" fill="hold"/>
                                        <p:tgtEl>
                                          <p:spTgt spid="124931">
                                            <p:txEl>
                                              <p:pRg st="1" end="1"/>
                                            </p:txEl>
                                          </p:spTgt>
                                        </p:tgtEl>
                                        <p:attrNameLst>
                                          <p:attrName>ppt_h</p:attrName>
                                        </p:attrNameLst>
                                      </p:cBhvr>
                                      <p:tavLst>
                                        <p:tav tm="0">
                                          <p:val>
                                            <p:fltVal val="0"/>
                                          </p:val>
                                        </p:tav>
                                        <p:tav tm="100000">
                                          <p:val>
                                            <p:strVal val="#ppt_h"/>
                                          </p:val>
                                        </p:tav>
                                      </p:tavLst>
                                    </p:anim>
                                    <p:anim calcmode="lin" valueType="num">
                                      <p:cBhvr>
                                        <p:cTn id="17" dur="1000" fill="hold"/>
                                        <p:tgtEl>
                                          <p:spTgt spid="124931">
                                            <p:txEl>
                                              <p:pRg st="1" end="1"/>
                                            </p:txEl>
                                          </p:spTgt>
                                        </p:tgtEl>
                                        <p:attrNameLst>
                                          <p:attrName>ppt_x</p:attrName>
                                        </p:attrNameLst>
                                      </p:cBhvr>
                                      <p:tavLst>
                                        <p:tav tm="0" fmla="#ppt_x+(cos(-2*pi*(1-$))*-#ppt_x-sin(-2*pi*(1-$))*(1-#ppt_y))*(1-$)">
                                          <p:val>
                                            <p:fltVal val="0"/>
                                          </p:val>
                                        </p:tav>
                                        <p:tav tm="100000">
                                          <p:val>
                                            <p:fltVal val="1"/>
                                          </p:val>
                                        </p:tav>
                                      </p:tavLst>
                                    </p:anim>
                                    <p:anim calcmode="lin" valueType="num">
                                      <p:cBhvr>
                                        <p:cTn id="18" dur="1000" fill="hold"/>
                                        <p:tgtEl>
                                          <p:spTgt spid="124931">
                                            <p:txEl>
                                              <p:pRg st="1" end="1"/>
                                            </p:txEl>
                                          </p:spTgt>
                                        </p:tgtEl>
                                        <p:attrNameLst>
                                          <p:attrName>ppt_y</p:attrName>
                                        </p:attrNameLst>
                                      </p:cBhvr>
                                      <p:tavLst>
                                        <p:tav tm="0" fmla="#ppt_y+(sin(-2*pi*(1-$))*-#ppt_x+cos(-2*pi*(1-$))*(1-#ppt_y))*(1-$)">
                                          <p:val>
                                            <p:fltVal val="0"/>
                                          </p:val>
                                        </p:tav>
                                        <p:tav tm="100000">
                                          <p:val>
                                            <p:fltVal val="1"/>
                                          </p:val>
                                        </p:tav>
                                      </p:tavLst>
                                    </p:anim>
                                  </p:childTnLst>
                                </p:cTn>
                              </p:par>
                              <p:par>
                                <p:cTn id="19" presetID="15" presetClass="entr" presetSubtype="0" fill="hold" grpId="0" nodeType="withEffect">
                                  <p:stCondLst>
                                    <p:cond delay="0"/>
                                  </p:stCondLst>
                                  <p:childTnLst>
                                    <p:set>
                                      <p:cBhvr>
                                        <p:cTn id="20" dur="1" fill="hold">
                                          <p:stCondLst>
                                            <p:cond delay="0"/>
                                          </p:stCondLst>
                                        </p:cTn>
                                        <p:tgtEl>
                                          <p:spTgt spid="124931">
                                            <p:txEl>
                                              <p:pRg st="2" end="2"/>
                                            </p:txEl>
                                          </p:spTgt>
                                        </p:tgtEl>
                                        <p:attrNameLst>
                                          <p:attrName>style.visibility</p:attrName>
                                        </p:attrNameLst>
                                      </p:cBhvr>
                                      <p:to>
                                        <p:strVal val="visible"/>
                                      </p:to>
                                    </p:set>
                                    <p:anim calcmode="lin" valueType="num">
                                      <p:cBhvr>
                                        <p:cTn id="21" dur="1000" fill="hold"/>
                                        <p:tgtEl>
                                          <p:spTgt spid="124931">
                                            <p:txEl>
                                              <p:pRg st="2" end="2"/>
                                            </p:txEl>
                                          </p:spTgt>
                                        </p:tgtEl>
                                        <p:attrNameLst>
                                          <p:attrName>ppt_w</p:attrName>
                                        </p:attrNameLst>
                                      </p:cBhvr>
                                      <p:tavLst>
                                        <p:tav tm="0">
                                          <p:val>
                                            <p:fltVal val="0"/>
                                          </p:val>
                                        </p:tav>
                                        <p:tav tm="100000">
                                          <p:val>
                                            <p:strVal val="#ppt_w"/>
                                          </p:val>
                                        </p:tav>
                                      </p:tavLst>
                                    </p:anim>
                                    <p:anim calcmode="lin" valueType="num">
                                      <p:cBhvr>
                                        <p:cTn id="22" dur="1000" fill="hold"/>
                                        <p:tgtEl>
                                          <p:spTgt spid="124931">
                                            <p:txEl>
                                              <p:pRg st="2" end="2"/>
                                            </p:txEl>
                                          </p:spTgt>
                                        </p:tgtEl>
                                        <p:attrNameLst>
                                          <p:attrName>ppt_h</p:attrName>
                                        </p:attrNameLst>
                                      </p:cBhvr>
                                      <p:tavLst>
                                        <p:tav tm="0">
                                          <p:val>
                                            <p:fltVal val="0"/>
                                          </p:val>
                                        </p:tav>
                                        <p:tav tm="100000">
                                          <p:val>
                                            <p:strVal val="#ppt_h"/>
                                          </p:val>
                                        </p:tav>
                                      </p:tavLst>
                                    </p:anim>
                                    <p:anim calcmode="lin" valueType="num">
                                      <p:cBhvr>
                                        <p:cTn id="23" dur="1000" fill="hold"/>
                                        <p:tgtEl>
                                          <p:spTgt spid="124931">
                                            <p:txEl>
                                              <p:pRg st="2" end="2"/>
                                            </p:txEl>
                                          </p:spTgt>
                                        </p:tgtEl>
                                        <p:attrNameLst>
                                          <p:attrName>ppt_x</p:attrName>
                                        </p:attrNameLst>
                                      </p:cBhvr>
                                      <p:tavLst>
                                        <p:tav tm="0" fmla="#ppt_x+(cos(-2*pi*(1-$))*-#ppt_x-sin(-2*pi*(1-$))*(1-#ppt_y))*(1-$)">
                                          <p:val>
                                            <p:fltVal val="0"/>
                                          </p:val>
                                        </p:tav>
                                        <p:tav tm="100000">
                                          <p:val>
                                            <p:fltVal val="1"/>
                                          </p:val>
                                        </p:tav>
                                      </p:tavLst>
                                    </p:anim>
                                    <p:anim calcmode="lin" valueType="num">
                                      <p:cBhvr>
                                        <p:cTn id="24" dur="1000" fill="hold"/>
                                        <p:tgtEl>
                                          <p:spTgt spid="124931">
                                            <p:txEl>
                                              <p:pRg st="2" end="2"/>
                                            </p:txEl>
                                          </p:spTgt>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4931" grpId="0" build="p" autoUpdateAnimBg="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Title 1">
            <a:extLst>
              <a:ext uri="{FF2B5EF4-FFF2-40B4-BE49-F238E27FC236}">
                <a16:creationId xmlns:a16="http://schemas.microsoft.com/office/drawing/2014/main" id="{49727B8D-9D8E-7044-8153-26D73B907562}"/>
              </a:ext>
            </a:extLst>
          </p:cNvPr>
          <p:cNvSpPr>
            <a:spLocks noGrp="1" noChangeArrowheads="1"/>
          </p:cNvSpPr>
          <p:nvPr>
            <p:ph type="title"/>
          </p:nvPr>
        </p:nvSpPr>
        <p:spPr>
          <a:xfrm>
            <a:off x="666750" y="190500"/>
            <a:ext cx="7772400" cy="1143000"/>
          </a:xfrm>
        </p:spPr>
        <p:txBody>
          <a:bodyPr/>
          <a:lstStyle/>
          <a:p>
            <a:r>
              <a:rPr lang="en-US" altLang="en-US">
                <a:ea typeface="ＭＳ Ｐゴシック" panose="020B0600070205080204" pitchFamily="34" charset="-128"/>
              </a:rPr>
              <a:t>Secondary Structures</a:t>
            </a:r>
          </a:p>
        </p:txBody>
      </p:sp>
      <p:pic>
        <p:nvPicPr>
          <p:cNvPr id="57346" name="Picture 1">
            <a:extLst>
              <a:ext uri="{FF2B5EF4-FFF2-40B4-BE49-F238E27FC236}">
                <a16:creationId xmlns:a16="http://schemas.microsoft.com/office/drawing/2014/main" id="{109F39AE-BC22-EE46-B65E-08D4243280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5638" y="1066800"/>
            <a:ext cx="77216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369" name="Picture 2">
            <a:extLst>
              <a:ext uri="{FF2B5EF4-FFF2-40B4-BE49-F238E27FC236}">
                <a16:creationId xmlns:a16="http://schemas.microsoft.com/office/drawing/2014/main" id="{82688042-1C90-9A47-A802-8B55E29CF28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7000" y="2332038"/>
            <a:ext cx="3570288"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370" name="Content Placeholder 2">
            <a:extLst>
              <a:ext uri="{FF2B5EF4-FFF2-40B4-BE49-F238E27FC236}">
                <a16:creationId xmlns:a16="http://schemas.microsoft.com/office/drawing/2014/main" id="{6F7EFC7F-A3A9-3D45-8492-ADD764137845}"/>
              </a:ext>
            </a:extLst>
          </p:cNvPr>
          <p:cNvSpPr>
            <a:spLocks noGrp="1" noChangeArrowheads="1"/>
          </p:cNvSpPr>
          <p:nvPr>
            <p:ph idx="1"/>
          </p:nvPr>
        </p:nvSpPr>
        <p:spPr>
          <a:xfrm>
            <a:off x="914400" y="533400"/>
            <a:ext cx="8229600" cy="4525963"/>
          </a:xfrm>
        </p:spPr>
        <p:txBody>
          <a:bodyPr/>
          <a:lstStyle/>
          <a:p>
            <a:r>
              <a:rPr lang="en-US" altLang="en-US">
                <a:ea typeface="ＭＳ Ｐゴシック" panose="020B0600070205080204" pitchFamily="34" charset="-128"/>
              </a:rPr>
              <a:t>Infinite number of primary sequences</a:t>
            </a:r>
          </a:p>
          <a:p>
            <a:r>
              <a:rPr lang="en-US" altLang="en-US">
                <a:ea typeface="ＭＳ Ｐゴシック" panose="020B0600070205080204" pitchFamily="34" charset="-128"/>
              </a:rPr>
              <a:t>Only two common secondary structures</a:t>
            </a:r>
          </a:p>
          <a:p>
            <a:r>
              <a:rPr lang="en-US" altLang="en-US">
                <a:ea typeface="ＭＳ Ｐゴシック" panose="020B0600070205080204" pitchFamily="34" charset="-128"/>
              </a:rPr>
              <a:t>All proteins converge on ~1000 protein folds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8370">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8370">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837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370"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5" name="Rectangle 3">
            <a:extLst>
              <a:ext uri="{FF2B5EF4-FFF2-40B4-BE49-F238E27FC236}">
                <a16:creationId xmlns:a16="http://schemas.microsoft.com/office/drawing/2014/main" id="{B85DC153-DF48-0E4A-A430-472A3276E25D}"/>
              </a:ext>
            </a:extLst>
          </p:cNvPr>
          <p:cNvSpPr>
            <a:spLocks noChangeArrowheads="1"/>
          </p:cNvSpPr>
          <p:nvPr/>
        </p:nvSpPr>
        <p:spPr bwMode="auto">
          <a:xfrm>
            <a:off x="762000" y="838200"/>
            <a:ext cx="7848600" cy="312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nSpc>
                <a:spcPct val="90000"/>
              </a:lnSpc>
              <a:buFontTx/>
              <a:buBlip>
                <a:blip r:embed="rId3"/>
              </a:buBlip>
            </a:pPr>
            <a:r>
              <a:rPr lang="en-US" altLang="en-US" baseline="0"/>
              <a:t>Evolution relies upon “chance” events. This demonstrates that the universe has no purpose, no design and no Creator</a:t>
            </a:r>
          </a:p>
          <a:p>
            <a:pPr>
              <a:lnSpc>
                <a:spcPct val="90000"/>
              </a:lnSpc>
              <a:buFontTx/>
              <a:buNone/>
            </a:pPr>
            <a:endParaRPr lang="en-US" altLang="en-US" b="1" baseline="0"/>
          </a:p>
          <a:p>
            <a:pPr>
              <a:lnSpc>
                <a:spcPct val="90000"/>
              </a:lnSpc>
              <a:buFontTx/>
              <a:buNone/>
            </a:pPr>
            <a:endParaRPr lang="en-US" altLang="en-US" b="1" baseline="0"/>
          </a:p>
          <a:p>
            <a:pPr>
              <a:lnSpc>
                <a:spcPct val="90000"/>
              </a:lnSpc>
              <a:buFontTx/>
              <a:buBlip>
                <a:blip r:embed="rId3"/>
              </a:buBlip>
            </a:pPr>
            <a:r>
              <a:rPr lang="en-US" altLang="en-US" baseline="0"/>
              <a:t>Universe is ordered at its most fundamental level. Evolution via natural selection is entirely dependent on this order and evolutionary outcomes are highly influenced by this order</a:t>
            </a:r>
          </a:p>
          <a:p>
            <a:pPr lvl="1">
              <a:lnSpc>
                <a:spcPct val="90000"/>
              </a:lnSpc>
              <a:buFontTx/>
              <a:buBlip>
                <a:blip r:embed="rId3"/>
              </a:buBlip>
            </a:pPr>
            <a:r>
              <a:rPr lang="en-US" altLang="en-US" baseline="0"/>
              <a:t>Chance events help uncover this underlying order</a:t>
            </a:r>
          </a:p>
          <a:p>
            <a:pPr>
              <a:lnSpc>
                <a:spcPct val="90000"/>
              </a:lnSpc>
              <a:buFontTx/>
              <a:buNone/>
            </a:pPr>
            <a:endParaRPr lang="en-US" altLang="en-US" b="1"/>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5" presetClass="entr" presetSubtype="0" fill="hold" grpId="0" nodeType="clickEffect">
                                  <p:stCondLst>
                                    <p:cond delay="0"/>
                                  </p:stCondLst>
                                  <p:childTnLst>
                                    <p:set>
                                      <p:cBhvr>
                                        <p:cTn id="6" dur="1" fill="hold">
                                          <p:stCondLst>
                                            <p:cond delay="0"/>
                                          </p:stCondLst>
                                        </p:cTn>
                                        <p:tgtEl>
                                          <p:spTgt spid="136195">
                                            <p:txEl>
                                              <p:pRg st="0" end="0"/>
                                            </p:txEl>
                                          </p:spTgt>
                                        </p:tgtEl>
                                        <p:attrNameLst>
                                          <p:attrName>style.visibility</p:attrName>
                                        </p:attrNameLst>
                                      </p:cBhvr>
                                      <p:to>
                                        <p:strVal val="visible"/>
                                      </p:to>
                                    </p:set>
                                    <p:anim calcmode="lin" valueType="num">
                                      <p:cBhvr>
                                        <p:cTn id="7" dur="1000" fill="hold"/>
                                        <p:tgtEl>
                                          <p:spTgt spid="136195">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136195">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136195">
                                            <p:txEl>
                                              <p:pRg st="0" end="0"/>
                                            </p:txEl>
                                          </p:spTgt>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136195">
                                            <p:txEl>
                                              <p:pRg st="0" end="0"/>
                                            </p:txEl>
                                          </p:spTgt>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11" fill="hold" nodeType="clickPar">
                      <p:stCondLst>
                        <p:cond delay="indefinite"/>
                      </p:stCondLst>
                      <p:childTnLst>
                        <p:par>
                          <p:cTn id="12" fill="hold" nodeType="withGroup">
                            <p:stCondLst>
                              <p:cond delay="0"/>
                            </p:stCondLst>
                            <p:childTnLst>
                              <p:par>
                                <p:cTn id="13" presetID="15" presetClass="entr" presetSubtype="0" fill="hold" grpId="0" nodeType="clickEffect">
                                  <p:stCondLst>
                                    <p:cond delay="0"/>
                                  </p:stCondLst>
                                  <p:childTnLst>
                                    <p:set>
                                      <p:cBhvr>
                                        <p:cTn id="14" dur="1" fill="hold">
                                          <p:stCondLst>
                                            <p:cond delay="0"/>
                                          </p:stCondLst>
                                        </p:cTn>
                                        <p:tgtEl>
                                          <p:spTgt spid="136195">
                                            <p:txEl>
                                              <p:pRg st="3" end="3"/>
                                            </p:txEl>
                                          </p:spTgt>
                                        </p:tgtEl>
                                        <p:attrNameLst>
                                          <p:attrName>style.visibility</p:attrName>
                                        </p:attrNameLst>
                                      </p:cBhvr>
                                      <p:to>
                                        <p:strVal val="visible"/>
                                      </p:to>
                                    </p:set>
                                    <p:anim calcmode="lin" valueType="num">
                                      <p:cBhvr>
                                        <p:cTn id="15" dur="1000" fill="hold"/>
                                        <p:tgtEl>
                                          <p:spTgt spid="136195">
                                            <p:txEl>
                                              <p:pRg st="3" end="3"/>
                                            </p:txEl>
                                          </p:spTgt>
                                        </p:tgtEl>
                                        <p:attrNameLst>
                                          <p:attrName>ppt_w</p:attrName>
                                        </p:attrNameLst>
                                      </p:cBhvr>
                                      <p:tavLst>
                                        <p:tav tm="0">
                                          <p:val>
                                            <p:fltVal val="0"/>
                                          </p:val>
                                        </p:tav>
                                        <p:tav tm="100000">
                                          <p:val>
                                            <p:strVal val="#ppt_w"/>
                                          </p:val>
                                        </p:tav>
                                      </p:tavLst>
                                    </p:anim>
                                    <p:anim calcmode="lin" valueType="num">
                                      <p:cBhvr>
                                        <p:cTn id="16" dur="1000" fill="hold"/>
                                        <p:tgtEl>
                                          <p:spTgt spid="136195">
                                            <p:txEl>
                                              <p:pRg st="3" end="3"/>
                                            </p:txEl>
                                          </p:spTgt>
                                        </p:tgtEl>
                                        <p:attrNameLst>
                                          <p:attrName>ppt_h</p:attrName>
                                        </p:attrNameLst>
                                      </p:cBhvr>
                                      <p:tavLst>
                                        <p:tav tm="0">
                                          <p:val>
                                            <p:fltVal val="0"/>
                                          </p:val>
                                        </p:tav>
                                        <p:tav tm="100000">
                                          <p:val>
                                            <p:strVal val="#ppt_h"/>
                                          </p:val>
                                        </p:tav>
                                      </p:tavLst>
                                    </p:anim>
                                    <p:anim calcmode="lin" valueType="num">
                                      <p:cBhvr>
                                        <p:cTn id="17" dur="1000" fill="hold"/>
                                        <p:tgtEl>
                                          <p:spTgt spid="136195">
                                            <p:txEl>
                                              <p:pRg st="3" end="3"/>
                                            </p:txEl>
                                          </p:spTgt>
                                        </p:tgtEl>
                                        <p:attrNameLst>
                                          <p:attrName>ppt_x</p:attrName>
                                        </p:attrNameLst>
                                      </p:cBhvr>
                                      <p:tavLst>
                                        <p:tav tm="0" fmla="#ppt_x+(cos(-2*pi*(1-$))*-#ppt_x-sin(-2*pi*(1-$))*(1-#ppt_y))*(1-$)">
                                          <p:val>
                                            <p:fltVal val="0"/>
                                          </p:val>
                                        </p:tav>
                                        <p:tav tm="100000">
                                          <p:val>
                                            <p:fltVal val="1"/>
                                          </p:val>
                                        </p:tav>
                                      </p:tavLst>
                                    </p:anim>
                                    <p:anim calcmode="lin" valueType="num">
                                      <p:cBhvr>
                                        <p:cTn id="18" dur="1000" fill="hold"/>
                                        <p:tgtEl>
                                          <p:spTgt spid="136195">
                                            <p:txEl>
                                              <p:pRg st="3" end="3"/>
                                            </p:txEl>
                                          </p:spTgt>
                                        </p:tgtEl>
                                        <p:attrNameLst>
                                          <p:attrName>ppt_y</p:attrName>
                                        </p:attrNameLst>
                                      </p:cBhvr>
                                      <p:tavLst>
                                        <p:tav tm="0" fmla="#ppt_y+(sin(-2*pi*(1-$))*-#ppt_x+cos(-2*pi*(1-$))*(1-#ppt_y))*(1-$)">
                                          <p:val>
                                            <p:fltVal val="0"/>
                                          </p:val>
                                        </p:tav>
                                        <p:tav tm="100000">
                                          <p:val>
                                            <p:fltVal val="1"/>
                                          </p:val>
                                        </p:tav>
                                      </p:tavLst>
                                    </p:anim>
                                  </p:childTnLst>
                                </p:cTn>
                              </p:par>
                              <p:par>
                                <p:cTn id="19" presetID="15" presetClass="entr" presetSubtype="0" fill="hold" grpId="0" nodeType="withEffect">
                                  <p:stCondLst>
                                    <p:cond delay="0"/>
                                  </p:stCondLst>
                                  <p:childTnLst>
                                    <p:set>
                                      <p:cBhvr>
                                        <p:cTn id="20" dur="1" fill="hold">
                                          <p:stCondLst>
                                            <p:cond delay="0"/>
                                          </p:stCondLst>
                                        </p:cTn>
                                        <p:tgtEl>
                                          <p:spTgt spid="136195">
                                            <p:txEl>
                                              <p:pRg st="4" end="4"/>
                                            </p:txEl>
                                          </p:spTgt>
                                        </p:tgtEl>
                                        <p:attrNameLst>
                                          <p:attrName>style.visibility</p:attrName>
                                        </p:attrNameLst>
                                      </p:cBhvr>
                                      <p:to>
                                        <p:strVal val="visible"/>
                                      </p:to>
                                    </p:set>
                                    <p:anim calcmode="lin" valueType="num">
                                      <p:cBhvr>
                                        <p:cTn id="21" dur="1000" fill="hold"/>
                                        <p:tgtEl>
                                          <p:spTgt spid="136195">
                                            <p:txEl>
                                              <p:pRg st="4" end="4"/>
                                            </p:txEl>
                                          </p:spTgt>
                                        </p:tgtEl>
                                        <p:attrNameLst>
                                          <p:attrName>ppt_w</p:attrName>
                                        </p:attrNameLst>
                                      </p:cBhvr>
                                      <p:tavLst>
                                        <p:tav tm="0">
                                          <p:val>
                                            <p:fltVal val="0"/>
                                          </p:val>
                                        </p:tav>
                                        <p:tav tm="100000">
                                          <p:val>
                                            <p:strVal val="#ppt_w"/>
                                          </p:val>
                                        </p:tav>
                                      </p:tavLst>
                                    </p:anim>
                                    <p:anim calcmode="lin" valueType="num">
                                      <p:cBhvr>
                                        <p:cTn id="22" dur="1000" fill="hold"/>
                                        <p:tgtEl>
                                          <p:spTgt spid="136195">
                                            <p:txEl>
                                              <p:pRg st="4" end="4"/>
                                            </p:txEl>
                                          </p:spTgt>
                                        </p:tgtEl>
                                        <p:attrNameLst>
                                          <p:attrName>ppt_h</p:attrName>
                                        </p:attrNameLst>
                                      </p:cBhvr>
                                      <p:tavLst>
                                        <p:tav tm="0">
                                          <p:val>
                                            <p:fltVal val="0"/>
                                          </p:val>
                                        </p:tav>
                                        <p:tav tm="100000">
                                          <p:val>
                                            <p:strVal val="#ppt_h"/>
                                          </p:val>
                                        </p:tav>
                                      </p:tavLst>
                                    </p:anim>
                                    <p:anim calcmode="lin" valueType="num">
                                      <p:cBhvr>
                                        <p:cTn id="23" dur="1000" fill="hold"/>
                                        <p:tgtEl>
                                          <p:spTgt spid="136195">
                                            <p:txEl>
                                              <p:pRg st="4" end="4"/>
                                            </p:txEl>
                                          </p:spTgt>
                                        </p:tgtEl>
                                        <p:attrNameLst>
                                          <p:attrName>ppt_x</p:attrName>
                                        </p:attrNameLst>
                                      </p:cBhvr>
                                      <p:tavLst>
                                        <p:tav tm="0" fmla="#ppt_x+(cos(-2*pi*(1-$))*-#ppt_x-sin(-2*pi*(1-$))*(1-#ppt_y))*(1-$)">
                                          <p:val>
                                            <p:fltVal val="0"/>
                                          </p:val>
                                        </p:tav>
                                        <p:tav tm="100000">
                                          <p:val>
                                            <p:fltVal val="1"/>
                                          </p:val>
                                        </p:tav>
                                      </p:tavLst>
                                    </p:anim>
                                    <p:anim calcmode="lin" valueType="num">
                                      <p:cBhvr>
                                        <p:cTn id="24" dur="1000" fill="hold"/>
                                        <p:tgtEl>
                                          <p:spTgt spid="136195">
                                            <p:txEl>
                                              <p:pRg st="4" end="4"/>
                                            </p:txEl>
                                          </p:spTgt>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6195" grpId="0" build="p" autoUpdateAnimBg="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Title 1">
            <a:extLst>
              <a:ext uri="{FF2B5EF4-FFF2-40B4-BE49-F238E27FC236}">
                <a16:creationId xmlns:a16="http://schemas.microsoft.com/office/drawing/2014/main" id="{65694F42-5544-A848-A949-5CC5DEBC7896}"/>
              </a:ext>
            </a:extLst>
          </p:cNvPr>
          <p:cNvSpPr>
            <a:spLocks noGrp="1" noChangeArrowheads="1"/>
          </p:cNvSpPr>
          <p:nvPr>
            <p:ph type="title"/>
          </p:nvPr>
        </p:nvSpPr>
        <p:spPr>
          <a:xfrm>
            <a:off x="0" y="0"/>
            <a:ext cx="8839200" cy="1143000"/>
          </a:xfrm>
        </p:spPr>
        <p:txBody>
          <a:bodyPr/>
          <a:lstStyle/>
          <a:p>
            <a:r>
              <a:rPr lang="en-US" altLang="en-US">
                <a:ea typeface="ＭＳ Ｐゴシック" panose="020B0600070205080204" pitchFamily="34" charset="-128"/>
              </a:rPr>
              <a:t>Creation and Evolution, Chance and Purpose: A Catholic Perspective</a:t>
            </a:r>
          </a:p>
        </p:txBody>
      </p:sp>
      <p:pic>
        <p:nvPicPr>
          <p:cNvPr id="61442" name="Picture 4" descr="CREATION">
            <a:extLst>
              <a:ext uri="{FF2B5EF4-FFF2-40B4-BE49-F238E27FC236}">
                <a16:creationId xmlns:a16="http://schemas.microsoft.com/office/drawing/2014/main" id="{A7571591-3F1D-644A-A1C8-40CD388C2A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0" y="1295400"/>
            <a:ext cx="4724400" cy="2695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43" name="Picture 4">
            <a:extLst>
              <a:ext uri="{FF2B5EF4-FFF2-40B4-BE49-F238E27FC236}">
                <a16:creationId xmlns:a16="http://schemas.microsoft.com/office/drawing/2014/main" id="{E6C8ECAE-26E1-6142-B1E0-57CF1BF3935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81200" y="4114800"/>
            <a:ext cx="5334000" cy="2535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Content Placeholder 2">
            <a:extLst>
              <a:ext uri="{FF2B5EF4-FFF2-40B4-BE49-F238E27FC236}">
                <a16:creationId xmlns:a16="http://schemas.microsoft.com/office/drawing/2014/main" id="{E15B9642-E3F2-3A4F-A722-037E00F1EA27}"/>
              </a:ext>
            </a:extLst>
          </p:cNvPr>
          <p:cNvSpPr>
            <a:spLocks noGrp="1" noChangeArrowheads="1"/>
          </p:cNvSpPr>
          <p:nvPr>
            <p:ph idx="1"/>
          </p:nvPr>
        </p:nvSpPr>
        <p:spPr>
          <a:xfrm>
            <a:off x="457200" y="727075"/>
            <a:ext cx="7772400" cy="4114800"/>
          </a:xfrm>
        </p:spPr>
        <p:txBody>
          <a:bodyPr/>
          <a:lstStyle/>
          <a:p>
            <a:pPr lvl="1">
              <a:defRPr/>
            </a:pPr>
            <a:endParaRPr lang="en-US" altLang="en-US" dirty="0">
              <a:ea typeface="ＭＳ Ｐゴシック" panose="020B0600070205080204" pitchFamily="34" charset="-128"/>
            </a:endParaRPr>
          </a:p>
          <a:p>
            <a:pPr lvl="1">
              <a:defRPr/>
            </a:pPr>
            <a:r>
              <a:rPr lang="en-US" altLang="en-US" dirty="0">
                <a:ea typeface="ＭＳ Ｐゴシック" panose="020B0600070205080204" pitchFamily="34" charset="-128"/>
              </a:rPr>
              <a:t>“Consequently each person is from the very start, damaged in relationships and does not engage in them as he or she ought.”</a:t>
            </a:r>
          </a:p>
          <a:p>
            <a:pPr eaLnBrk="1" hangingPunct="1">
              <a:spcBef>
                <a:spcPct val="0"/>
              </a:spcBef>
              <a:buFontTx/>
              <a:buNone/>
              <a:defRPr/>
            </a:pPr>
            <a:r>
              <a:rPr lang="en-US" altLang="en-US" sz="2000" b="1" dirty="0"/>
              <a:t>							Pope Benedict XVI</a:t>
            </a:r>
          </a:p>
          <a:p>
            <a:pPr eaLnBrk="1" hangingPunct="1">
              <a:spcBef>
                <a:spcPct val="0"/>
              </a:spcBef>
              <a:buFontTx/>
              <a:buNone/>
              <a:defRPr/>
            </a:pPr>
            <a:r>
              <a:rPr lang="en-US" altLang="en-US" sz="2000" b="1" dirty="0"/>
              <a:t>							</a:t>
            </a:r>
            <a:r>
              <a:rPr lang="ja-JP" altLang="en-US" sz="2000" b="1"/>
              <a:t>“</a:t>
            </a:r>
            <a:r>
              <a:rPr lang="en-US" altLang="ja-JP" sz="2000" b="1" dirty="0"/>
              <a:t>In the Beginning</a:t>
            </a:r>
            <a:r>
              <a:rPr lang="ja-JP" altLang="en-US" sz="2000" b="1"/>
              <a:t>”</a:t>
            </a:r>
            <a:r>
              <a:rPr lang="en-US" altLang="ja-JP" sz="2000" b="1" dirty="0"/>
              <a:t> </a:t>
            </a:r>
            <a:endParaRPr lang="en-US" altLang="en-US" sz="2000" b="1" dirty="0"/>
          </a:p>
          <a:p>
            <a:pPr marL="457200" lvl="1" indent="0">
              <a:buFontTx/>
              <a:buNone/>
              <a:defRPr/>
            </a:pPr>
            <a:endParaRPr lang="en-US" altLang="en-US" dirty="0">
              <a:ea typeface="ＭＳ Ｐゴシック" panose="020B0600070205080204" pitchFamily="34" charset="-128"/>
            </a:endParaRPr>
          </a:p>
          <a:p>
            <a:pPr lvl="1">
              <a:defRPr/>
            </a:pPr>
            <a:r>
              <a:rPr lang="en-US" altLang="en-US" dirty="0">
                <a:ea typeface="ＭＳ Ｐゴシック" panose="020B0600070205080204" pitchFamily="34" charset="-128"/>
              </a:rPr>
              <a:t>What can we know about this? </a:t>
            </a:r>
          </a:p>
        </p:txBody>
      </p:sp>
      <p:sp>
        <p:nvSpPr>
          <p:cNvPr id="63490" name="Title 1">
            <a:extLst>
              <a:ext uri="{FF2B5EF4-FFF2-40B4-BE49-F238E27FC236}">
                <a16:creationId xmlns:a16="http://schemas.microsoft.com/office/drawing/2014/main" id="{67991BD6-A290-3F44-ABB8-6BFCCCDB532D}"/>
              </a:ext>
            </a:extLst>
          </p:cNvPr>
          <p:cNvSpPr>
            <a:spLocks noGrp="1" noChangeArrowheads="1"/>
          </p:cNvSpPr>
          <p:nvPr>
            <p:ph type="title"/>
          </p:nvPr>
        </p:nvSpPr>
        <p:spPr>
          <a:xfrm>
            <a:off x="685800" y="152400"/>
            <a:ext cx="7772400" cy="1143000"/>
          </a:xfrm>
        </p:spPr>
        <p:txBody>
          <a:bodyPr/>
          <a:lstStyle/>
          <a:p>
            <a:r>
              <a:rPr lang="en-US" altLang="en-US">
                <a:ea typeface="ＭＳ Ｐゴシック" panose="020B0600070205080204" pitchFamily="34" charset="-128"/>
              </a:rPr>
              <a:t>Human Origins and Origin Sin</a:t>
            </a:r>
          </a:p>
        </p:txBody>
      </p:sp>
      <p:pic>
        <p:nvPicPr>
          <p:cNvPr id="63491" name="Picture 3">
            <a:extLst>
              <a:ext uri="{FF2B5EF4-FFF2-40B4-BE49-F238E27FC236}">
                <a16:creationId xmlns:a16="http://schemas.microsoft.com/office/drawing/2014/main" id="{253B8A7F-E838-4F40-A9C0-C901749677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7000" y="4286250"/>
            <a:ext cx="2895600" cy="2571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2">
            <a:extLst>
              <a:ext uri="{FF2B5EF4-FFF2-40B4-BE49-F238E27FC236}">
                <a16:creationId xmlns:a16="http://schemas.microsoft.com/office/drawing/2014/main" id="{80CF3325-D899-0142-8B5F-D9C8FDC0E318}"/>
              </a:ext>
            </a:extLst>
          </p:cNvPr>
          <p:cNvSpPr>
            <a:spLocks noGrp="1" noChangeArrowheads="1"/>
          </p:cNvSpPr>
          <p:nvPr>
            <p:ph type="title"/>
          </p:nvPr>
        </p:nvSpPr>
        <p:spPr>
          <a:xfrm>
            <a:off x="0" y="0"/>
            <a:ext cx="8991600" cy="1143000"/>
          </a:xfrm>
        </p:spPr>
        <p:txBody>
          <a:bodyPr/>
          <a:lstStyle/>
          <a:p>
            <a:pPr eaLnBrk="1" hangingPunct="1"/>
            <a:r>
              <a:rPr lang="en-US" altLang="en-US">
                <a:ea typeface="ＭＳ Ｐゴシック" panose="020B0600070205080204" pitchFamily="34" charset="-128"/>
              </a:rPr>
              <a:t>The Catholic Understanding of Creation: Three Points</a:t>
            </a:r>
          </a:p>
        </p:txBody>
      </p:sp>
      <p:sp>
        <p:nvSpPr>
          <p:cNvPr id="19458" name="Rectangle 3">
            <a:extLst>
              <a:ext uri="{FF2B5EF4-FFF2-40B4-BE49-F238E27FC236}">
                <a16:creationId xmlns:a16="http://schemas.microsoft.com/office/drawing/2014/main" id="{FA7814A5-2A64-0F40-9243-AF41ECA57311}"/>
              </a:ext>
            </a:extLst>
          </p:cNvPr>
          <p:cNvSpPr>
            <a:spLocks noGrp="1" noChangeArrowheads="1"/>
          </p:cNvSpPr>
          <p:nvPr>
            <p:ph idx="1"/>
          </p:nvPr>
        </p:nvSpPr>
        <p:spPr>
          <a:xfrm>
            <a:off x="342900" y="1524000"/>
            <a:ext cx="8305800" cy="5029200"/>
          </a:xfrm>
        </p:spPr>
        <p:txBody>
          <a:bodyPr/>
          <a:lstStyle/>
          <a:p>
            <a:pPr eaLnBrk="1" hangingPunct="1">
              <a:lnSpc>
                <a:spcPct val="90000"/>
              </a:lnSpc>
            </a:pPr>
            <a:r>
              <a:rPr lang="en-US" altLang="en-US" sz="2800">
                <a:ea typeface="ＭＳ Ｐゴシック" panose="020B0600070205080204" pitchFamily="34" charset="-128"/>
              </a:rPr>
              <a:t>1) The Universe owes its existence to God: CCC 338</a:t>
            </a:r>
          </a:p>
          <a:p>
            <a:pPr lvl="1" eaLnBrk="1" hangingPunct="1">
              <a:lnSpc>
                <a:spcPct val="90000"/>
              </a:lnSpc>
            </a:pPr>
            <a:r>
              <a:rPr lang="en-US" altLang="en-US" sz="2400">
                <a:ea typeface="ＭＳ Ｐゴシック" panose="020B0600070205080204" pitchFamily="34" charset="-128"/>
              </a:rPr>
              <a:t>Universe is ordered</a:t>
            </a:r>
          </a:p>
          <a:p>
            <a:pPr lvl="1" eaLnBrk="1" hangingPunct="1">
              <a:lnSpc>
                <a:spcPct val="90000"/>
              </a:lnSpc>
            </a:pPr>
            <a:r>
              <a:rPr lang="en-US" altLang="en-US" sz="2400">
                <a:ea typeface="ＭＳ Ｐゴシック" panose="020B0600070205080204" pitchFamily="34" charset="-128"/>
              </a:rPr>
              <a:t>Reveals God</a:t>
            </a:r>
          </a:p>
          <a:p>
            <a:pPr eaLnBrk="1" hangingPunct="1">
              <a:lnSpc>
                <a:spcPct val="90000"/>
              </a:lnSpc>
            </a:pPr>
            <a:endParaRPr lang="en-US" altLang="en-US" sz="2800">
              <a:ea typeface="ＭＳ Ｐゴシック" panose="020B0600070205080204" pitchFamily="34" charset="-128"/>
            </a:endParaRPr>
          </a:p>
          <a:p>
            <a:pPr eaLnBrk="1" hangingPunct="1">
              <a:lnSpc>
                <a:spcPct val="90000"/>
              </a:lnSpc>
            </a:pPr>
            <a:r>
              <a:rPr lang="en-US" altLang="en-US" sz="2800">
                <a:ea typeface="ＭＳ Ｐゴシック" panose="020B0600070205080204" pitchFamily="34" charset="-128"/>
              </a:rPr>
              <a:t>2) We owe our existence to God CCC343</a:t>
            </a:r>
          </a:p>
          <a:p>
            <a:pPr lvl="1" eaLnBrk="1" hangingPunct="1">
              <a:lnSpc>
                <a:spcPct val="90000"/>
              </a:lnSpc>
            </a:pPr>
            <a:r>
              <a:rPr lang="en-US" altLang="en-US" sz="2400">
                <a:ea typeface="ＭＳ Ｐゴシック" panose="020B0600070205080204" pitchFamily="34" charset="-128"/>
              </a:rPr>
              <a:t>Deliberately intended to create us</a:t>
            </a:r>
          </a:p>
          <a:p>
            <a:pPr lvl="1" eaLnBrk="1" hangingPunct="1">
              <a:lnSpc>
                <a:spcPct val="90000"/>
              </a:lnSpc>
            </a:pPr>
            <a:r>
              <a:rPr lang="en-US" altLang="en-US" sz="2400">
                <a:ea typeface="ＭＳ Ｐゴシック" panose="020B0600070205080204" pitchFamily="34" charset="-128"/>
              </a:rPr>
              <a:t>It was a particular event</a:t>
            </a:r>
          </a:p>
          <a:p>
            <a:pPr eaLnBrk="1" hangingPunct="1">
              <a:lnSpc>
                <a:spcPct val="90000"/>
              </a:lnSpc>
              <a:buFontTx/>
              <a:buNone/>
            </a:pPr>
            <a:r>
              <a:rPr lang="en-US" altLang="en-US" sz="2800">
                <a:ea typeface="ＭＳ Ｐゴシック" panose="020B0600070205080204" pitchFamily="34" charset="-128"/>
              </a:rPr>
              <a:t> </a:t>
            </a:r>
          </a:p>
          <a:p>
            <a:pPr eaLnBrk="1" hangingPunct="1">
              <a:lnSpc>
                <a:spcPct val="90000"/>
              </a:lnSpc>
            </a:pPr>
            <a:r>
              <a:rPr lang="en-US" altLang="en-US" sz="2800">
                <a:ea typeface="ＭＳ Ｐゴシック" panose="020B0600070205080204" pitchFamily="34" charset="-128"/>
              </a:rPr>
              <a:t>3) God created man in his image: CCC 355</a:t>
            </a:r>
          </a:p>
          <a:p>
            <a:pPr lvl="1" eaLnBrk="1" hangingPunct="1">
              <a:lnSpc>
                <a:spcPct val="90000"/>
              </a:lnSpc>
            </a:pPr>
            <a:r>
              <a:rPr lang="en-US" altLang="en-US" sz="2400">
                <a:ea typeface="ＭＳ Ｐゴシック" panose="020B0600070205080204" pitchFamily="34" charset="-128"/>
              </a:rPr>
              <a:t>We are set apart from the rest of creation</a:t>
            </a:r>
          </a:p>
          <a:p>
            <a:pPr lvl="1" eaLnBrk="1" hangingPunct="1">
              <a:lnSpc>
                <a:spcPct val="90000"/>
              </a:lnSpc>
            </a:pPr>
            <a:r>
              <a:rPr lang="en-US" altLang="en-US" sz="2400">
                <a:ea typeface="ＭＳ Ｐゴシック" panose="020B0600070205080204" pitchFamily="34" charset="-128"/>
              </a:rPr>
              <a:t>We have an earthly body </a:t>
            </a:r>
          </a:p>
          <a:p>
            <a:pPr lvl="1" eaLnBrk="1" hangingPunct="1">
              <a:lnSpc>
                <a:spcPct val="90000"/>
              </a:lnSpc>
            </a:pPr>
            <a:endParaRPr lang="en-US" altLang="en-US" sz="2400">
              <a:ea typeface="ＭＳ Ｐゴシック" panose="020B0600070205080204" pitchFamily="34" charset="-128"/>
            </a:endParaRPr>
          </a:p>
          <a:p>
            <a:pPr eaLnBrk="1" hangingPunct="1">
              <a:lnSpc>
                <a:spcPct val="90000"/>
              </a:lnSpc>
            </a:pPr>
            <a:endParaRPr lang="en-US" altLang="en-US" sz="2800">
              <a:ea typeface="ＭＳ Ｐゴシック" panose="020B0600070205080204" pitchFamily="34" charset="-128"/>
            </a:endParaRPr>
          </a:p>
          <a:p>
            <a:pPr eaLnBrk="1" hangingPunct="1">
              <a:lnSpc>
                <a:spcPct val="90000"/>
              </a:lnSpc>
            </a:pPr>
            <a:endParaRPr lang="en-US" altLang="en-US" sz="2800">
              <a:ea typeface="ＭＳ Ｐゴシック" panose="020B0600070205080204" pitchFamily="34" charset="-128"/>
            </a:endParaRPr>
          </a:p>
          <a:p>
            <a:pPr eaLnBrk="1" hangingPunct="1">
              <a:lnSpc>
                <a:spcPct val="90000"/>
              </a:lnSpc>
            </a:pPr>
            <a:endParaRPr lang="en-US" altLang="en-US" sz="2800">
              <a:ea typeface="ＭＳ Ｐゴシック" panose="020B0600070205080204" pitchFamily="34" charset="-128"/>
            </a:endParaRPr>
          </a:p>
        </p:txBody>
      </p:sp>
      <p:pic>
        <p:nvPicPr>
          <p:cNvPr id="19459" name="Picture 4" descr="CREATION">
            <a:extLst>
              <a:ext uri="{FF2B5EF4-FFF2-40B4-BE49-F238E27FC236}">
                <a16:creationId xmlns:a16="http://schemas.microsoft.com/office/drawing/2014/main" id="{9817DFF5-679D-814D-8459-A5056089AD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81800" y="2578100"/>
            <a:ext cx="2293938" cy="1308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458">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458">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9458">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458">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9458">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9458">
                                            <p:txEl>
                                              <p:pRg st="6" end="6"/>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9458">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9458">
                                            <p:txEl>
                                              <p:pRg st="9" end="9"/>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9458">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58" grpId="0" uiExpand="1"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2">
            <a:extLst>
              <a:ext uri="{FF2B5EF4-FFF2-40B4-BE49-F238E27FC236}">
                <a16:creationId xmlns:a16="http://schemas.microsoft.com/office/drawing/2014/main" id="{694E9D51-89C2-584C-A9CF-4FEBF4E9C6D6}"/>
              </a:ext>
            </a:extLst>
          </p:cNvPr>
          <p:cNvSpPr>
            <a:spLocks noGrp="1" noChangeArrowheads="1"/>
          </p:cNvSpPr>
          <p:nvPr>
            <p:ph type="title"/>
          </p:nvPr>
        </p:nvSpPr>
        <p:spPr>
          <a:xfrm>
            <a:off x="990600" y="-228600"/>
            <a:ext cx="5867400" cy="1143000"/>
          </a:xfrm>
        </p:spPr>
        <p:txBody>
          <a:bodyPr/>
          <a:lstStyle/>
          <a:p>
            <a:r>
              <a:rPr lang="en-US" altLang="en-US">
                <a:ea typeface="ＭＳ Ｐゴシック" panose="020B0600070205080204" pitchFamily="34" charset="-128"/>
              </a:rPr>
              <a:t>Hominin Fossils</a:t>
            </a:r>
          </a:p>
        </p:txBody>
      </p:sp>
      <p:sp>
        <p:nvSpPr>
          <p:cNvPr id="64514" name="Rectangle 3">
            <a:extLst>
              <a:ext uri="{FF2B5EF4-FFF2-40B4-BE49-F238E27FC236}">
                <a16:creationId xmlns:a16="http://schemas.microsoft.com/office/drawing/2014/main" id="{8E3D058F-83AA-B248-941F-9D1D920CFA76}"/>
              </a:ext>
            </a:extLst>
          </p:cNvPr>
          <p:cNvSpPr>
            <a:spLocks noGrp="1" noChangeArrowheads="1"/>
          </p:cNvSpPr>
          <p:nvPr>
            <p:ph type="body" idx="1"/>
          </p:nvPr>
        </p:nvSpPr>
        <p:spPr>
          <a:xfrm>
            <a:off x="0" y="1082675"/>
            <a:ext cx="6172200" cy="5791200"/>
          </a:xfrm>
        </p:spPr>
        <p:txBody>
          <a:bodyPr/>
          <a:lstStyle/>
          <a:p>
            <a:pPr>
              <a:lnSpc>
                <a:spcPct val="80000"/>
              </a:lnSpc>
            </a:pPr>
            <a:r>
              <a:rPr lang="en-US" altLang="en-US" sz="2400">
                <a:ea typeface="ＭＳ Ｐゴシック" panose="020B0600070205080204" pitchFamily="34" charset="-128"/>
              </a:rPr>
              <a:t>Not a neat lineage from common ancestor of chimps and humans to modern man</a:t>
            </a:r>
          </a:p>
          <a:p>
            <a:pPr lvl="1">
              <a:lnSpc>
                <a:spcPct val="80000"/>
              </a:lnSpc>
            </a:pPr>
            <a:r>
              <a:rPr lang="en-US" altLang="en-US" sz="2000">
                <a:ea typeface="ＭＳ Ｐゴシック" panose="020B0600070205080204" pitchFamily="34" charset="-128"/>
              </a:rPr>
              <a:t>Mosaic evolution</a:t>
            </a:r>
          </a:p>
          <a:p>
            <a:pPr>
              <a:lnSpc>
                <a:spcPct val="80000"/>
              </a:lnSpc>
            </a:pPr>
            <a:endParaRPr lang="en-US" altLang="en-US" sz="2000">
              <a:ea typeface="ＭＳ Ｐゴシック" panose="020B0600070205080204" pitchFamily="34" charset="-128"/>
            </a:endParaRPr>
          </a:p>
          <a:p>
            <a:pPr>
              <a:lnSpc>
                <a:spcPct val="80000"/>
              </a:lnSpc>
            </a:pPr>
            <a:r>
              <a:rPr lang="en-US" altLang="en-US" sz="2000">
                <a:ea typeface="ＭＳ Ｐゴシック" panose="020B0600070205080204" pitchFamily="34" charset="-128"/>
              </a:rPr>
              <a:t>Three Phases:</a:t>
            </a:r>
          </a:p>
          <a:p>
            <a:pPr lvl="1">
              <a:lnSpc>
                <a:spcPct val="80000"/>
              </a:lnSpc>
            </a:pPr>
            <a:r>
              <a:rPr lang="en-US" altLang="en-US" sz="1800">
                <a:ea typeface="ＭＳ Ｐゴシック" panose="020B0600070205080204" pitchFamily="34" charset="-128"/>
              </a:rPr>
              <a:t>The base of the hominin tree</a:t>
            </a:r>
          </a:p>
          <a:p>
            <a:pPr lvl="1">
              <a:lnSpc>
                <a:spcPct val="80000"/>
              </a:lnSpc>
            </a:pPr>
            <a:r>
              <a:rPr lang="en-US" altLang="en-US" sz="1800">
                <a:ea typeface="ＭＳ Ｐゴシック" panose="020B0600070205080204" pitchFamily="34" charset="-128"/>
              </a:rPr>
              <a:t>African diversification</a:t>
            </a:r>
          </a:p>
          <a:p>
            <a:pPr lvl="1">
              <a:lnSpc>
                <a:spcPct val="80000"/>
              </a:lnSpc>
            </a:pPr>
            <a:r>
              <a:rPr lang="en-US" altLang="en-US" sz="1800">
                <a:ea typeface="ＭＳ Ｐゴシック" panose="020B0600070205080204" pitchFamily="34" charset="-128"/>
              </a:rPr>
              <a:t>Waves out of Africa</a:t>
            </a:r>
          </a:p>
          <a:p>
            <a:pPr>
              <a:lnSpc>
                <a:spcPct val="80000"/>
              </a:lnSpc>
            </a:pPr>
            <a:endParaRPr lang="en-US" altLang="en-US" sz="2000">
              <a:ea typeface="ＭＳ Ｐゴシック" panose="020B0600070205080204" pitchFamily="34" charset="-128"/>
            </a:endParaRPr>
          </a:p>
        </p:txBody>
      </p:sp>
      <p:sp>
        <p:nvSpPr>
          <p:cNvPr id="64515" name="Rectangle 4">
            <a:extLst>
              <a:ext uri="{FF2B5EF4-FFF2-40B4-BE49-F238E27FC236}">
                <a16:creationId xmlns:a16="http://schemas.microsoft.com/office/drawing/2014/main" id="{E8233824-D5C4-EC43-AD69-055D4737CA17}"/>
              </a:ext>
            </a:extLst>
          </p:cNvPr>
          <p:cNvSpPr>
            <a:spLocks noChangeArrowheads="1"/>
          </p:cNvSpPr>
          <p:nvPr/>
        </p:nvSpPr>
        <p:spPr bwMode="auto">
          <a:xfrm>
            <a:off x="2509838" y="9715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buFontTx/>
              <a:buNone/>
            </a:pPr>
            <a:endParaRPr lang="en-US" altLang="en-US" sz="2400"/>
          </a:p>
        </p:txBody>
      </p:sp>
      <p:pic>
        <p:nvPicPr>
          <p:cNvPr id="64516" name="Picture 3">
            <a:extLst>
              <a:ext uri="{FF2B5EF4-FFF2-40B4-BE49-F238E27FC236}">
                <a16:creationId xmlns:a16="http://schemas.microsoft.com/office/drawing/2014/main" id="{A8397EBE-994F-D143-B26E-45D73D01B9E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18213" y="74613"/>
            <a:ext cx="2895600" cy="2571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517" name="Picture 4">
            <a:extLst>
              <a:ext uri="{FF2B5EF4-FFF2-40B4-BE49-F238E27FC236}">
                <a16:creationId xmlns:a16="http://schemas.microsoft.com/office/drawing/2014/main" id="{FC326CE4-8838-F14A-8B55-97CABA2AB4E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2613" y="3998913"/>
            <a:ext cx="3738562" cy="2303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64518" name="Object 2">
            <a:extLst>
              <a:ext uri="{FF2B5EF4-FFF2-40B4-BE49-F238E27FC236}">
                <a16:creationId xmlns:a16="http://schemas.microsoft.com/office/drawing/2014/main" id="{866DE7E6-7D75-0648-826E-7C26499980ED}"/>
              </a:ext>
            </a:extLst>
          </p:cNvPr>
          <p:cNvGraphicFramePr>
            <a:graphicFrameLocks noChangeAspect="1"/>
          </p:cNvGraphicFramePr>
          <p:nvPr/>
        </p:nvGraphicFramePr>
        <p:xfrm>
          <a:off x="5602288" y="3124200"/>
          <a:ext cx="2959100" cy="3178175"/>
        </p:xfrm>
        <a:graphic>
          <a:graphicData uri="http://schemas.openxmlformats.org/presentationml/2006/ole">
            <mc:AlternateContent xmlns:mc="http://schemas.openxmlformats.org/markup-compatibility/2006">
              <mc:Choice xmlns:v="urn:schemas-microsoft-com:vml" Requires="v">
                <p:oleObj spid="_x0000_s64520" name="Photo Editor Photo" r:id="rId6" imgW="9855200" imgH="10585450" progId="MSPhotoEd.3">
                  <p:embed/>
                </p:oleObj>
              </mc:Choice>
              <mc:Fallback>
                <p:oleObj name="Photo Editor Photo" r:id="rId6" imgW="9855200" imgH="10585450" progId="MSPhotoEd.3">
                  <p:embed/>
                  <p:pic>
                    <p:nvPicPr>
                      <p:cNvPr id="0" name="Object 2"/>
                      <p:cNvPicPr>
                        <a:picLocks noChangeAspect="1" noChangeArrowheads="1"/>
                      </p:cNvPicPr>
                      <p:nvPr/>
                    </p:nvPicPr>
                    <p:blipFill>
                      <a:blip r:embed="rId7">
                        <a:extLst>
                          <a:ext uri="{28A0092B-C50C-407E-A947-70E740481C1C}">
                            <a14:useLocalDpi xmlns:a14="http://schemas.microsoft.com/office/drawing/2010/main" val="0"/>
                          </a:ext>
                        </a:extLst>
                      </a:blip>
                      <a:srcRect b="3751"/>
                      <a:stretch>
                        <a:fillRect/>
                      </a:stretch>
                    </p:blipFill>
                    <p:spPr bwMode="auto">
                      <a:xfrm>
                        <a:off x="5602288" y="3124200"/>
                        <a:ext cx="2959100" cy="317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2">
            <a:extLst>
              <a:ext uri="{FF2B5EF4-FFF2-40B4-BE49-F238E27FC236}">
                <a16:creationId xmlns:a16="http://schemas.microsoft.com/office/drawing/2014/main" id="{BCB1AE97-79B0-2248-8307-BC4CA779AE5F}"/>
              </a:ext>
            </a:extLst>
          </p:cNvPr>
          <p:cNvSpPr>
            <a:spLocks noGrp="1" noChangeArrowheads="1"/>
          </p:cNvSpPr>
          <p:nvPr>
            <p:ph type="title"/>
          </p:nvPr>
        </p:nvSpPr>
        <p:spPr>
          <a:xfrm>
            <a:off x="1712913" y="-171450"/>
            <a:ext cx="5867400" cy="1143000"/>
          </a:xfrm>
        </p:spPr>
        <p:txBody>
          <a:bodyPr/>
          <a:lstStyle/>
          <a:p>
            <a:r>
              <a:rPr lang="en-US" altLang="en-US">
                <a:ea typeface="ＭＳ Ｐゴシック" panose="020B0600070205080204" pitchFamily="34" charset="-128"/>
              </a:rPr>
              <a:t>Waves Out of Africa</a:t>
            </a:r>
          </a:p>
        </p:txBody>
      </p:sp>
      <p:sp>
        <p:nvSpPr>
          <p:cNvPr id="28674" name="Rectangle 3">
            <a:extLst>
              <a:ext uri="{FF2B5EF4-FFF2-40B4-BE49-F238E27FC236}">
                <a16:creationId xmlns:a16="http://schemas.microsoft.com/office/drawing/2014/main" id="{DE33245F-D80D-E84A-B34B-4562795FB757}"/>
              </a:ext>
            </a:extLst>
          </p:cNvPr>
          <p:cNvSpPr>
            <a:spLocks noGrp="1" noChangeArrowheads="1"/>
          </p:cNvSpPr>
          <p:nvPr>
            <p:ph type="body" idx="1"/>
          </p:nvPr>
        </p:nvSpPr>
        <p:spPr>
          <a:xfrm>
            <a:off x="11113" y="0"/>
            <a:ext cx="8991600" cy="5791200"/>
          </a:xfrm>
        </p:spPr>
        <p:txBody>
          <a:bodyPr/>
          <a:lstStyle/>
          <a:p>
            <a:pPr marL="457200" lvl="1" indent="0">
              <a:lnSpc>
                <a:spcPct val="80000"/>
              </a:lnSpc>
              <a:buFontTx/>
              <a:buNone/>
              <a:defRPr/>
            </a:pPr>
            <a:endParaRPr lang="en-US" altLang="en-US" sz="1600" dirty="0">
              <a:ea typeface="ＭＳ Ｐゴシック" panose="020B0600070205080204" pitchFamily="34" charset="-128"/>
            </a:endParaRPr>
          </a:p>
          <a:p>
            <a:pPr>
              <a:lnSpc>
                <a:spcPct val="80000"/>
              </a:lnSpc>
              <a:defRPr/>
            </a:pPr>
            <a:endParaRPr lang="en-US" altLang="en-US" sz="2800" dirty="0">
              <a:ea typeface="ＭＳ Ｐゴシック" panose="020B0600070205080204" pitchFamily="34" charset="-128"/>
            </a:endParaRPr>
          </a:p>
          <a:p>
            <a:pPr>
              <a:lnSpc>
                <a:spcPct val="80000"/>
              </a:lnSpc>
              <a:defRPr/>
            </a:pPr>
            <a:r>
              <a:rPr lang="en-US" altLang="en-US" dirty="0">
                <a:ea typeface="ＭＳ Ｐゴシック" panose="020B0600070205080204" pitchFamily="34" charset="-128"/>
              </a:rPr>
              <a:t>Recent hominins</a:t>
            </a:r>
          </a:p>
          <a:p>
            <a:pPr lvl="1">
              <a:lnSpc>
                <a:spcPct val="80000"/>
              </a:lnSpc>
              <a:defRPr/>
            </a:pPr>
            <a:r>
              <a:rPr lang="en-US" altLang="en-US" sz="2400" dirty="0">
                <a:ea typeface="ＭＳ Ｐゴシック" panose="020B0600070205080204" pitchFamily="34" charset="-128"/>
              </a:rPr>
              <a:t>1) Homo erectus: 0.2-2 MYA</a:t>
            </a:r>
          </a:p>
          <a:p>
            <a:pPr lvl="1">
              <a:lnSpc>
                <a:spcPct val="80000"/>
              </a:lnSpc>
              <a:defRPr/>
            </a:pPr>
            <a:endParaRPr lang="en-US" altLang="en-US" sz="2400" dirty="0">
              <a:ea typeface="ＭＳ Ｐゴシック" panose="020B0600070205080204" pitchFamily="34" charset="-128"/>
            </a:endParaRPr>
          </a:p>
          <a:p>
            <a:pPr lvl="1">
              <a:lnSpc>
                <a:spcPct val="80000"/>
              </a:lnSpc>
              <a:defRPr/>
            </a:pPr>
            <a:r>
              <a:rPr lang="en-US" altLang="en-US" sz="2400" dirty="0">
                <a:ea typeface="ＭＳ Ｐゴシック" panose="020B0600070205080204" pitchFamily="34" charset="-128"/>
              </a:rPr>
              <a:t>2) Homo neanderthalensis: .03-.5 MYA</a:t>
            </a:r>
          </a:p>
          <a:p>
            <a:pPr lvl="1">
              <a:lnSpc>
                <a:spcPct val="80000"/>
              </a:lnSpc>
              <a:defRPr/>
            </a:pPr>
            <a:endParaRPr lang="en-US" altLang="en-US" sz="2400" dirty="0">
              <a:ea typeface="ＭＳ Ｐゴシック" panose="020B0600070205080204" pitchFamily="34" charset="-128"/>
            </a:endParaRPr>
          </a:p>
          <a:p>
            <a:pPr lvl="1">
              <a:lnSpc>
                <a:spcPct val="80000"/>
              </a:lnSpc>
              <a:defRPr/>
            </a:pPr>
            <a:r>
              <a:rPr lang="en-US" altLang="en-US" sz="2400" dirty="0">
                <a:ea typeface="ＭＳ Ｐゴシック" panose="020B0600070205080204" pitchFamily="34" charset="-128"/>
              </a:rPr>
              <a:t>3) Homo sapiens:</a:t>
            </a:r>
          </a:p>
          <a:p>
            <a:pPr lvl="2">
              <a:lnSpc>
                <a:spcPct val="80000"/>
              </a:lnSpc>
              <a:defRPr/>
            </a:pPr>
            <a:r>
              <a:rPr lang="en-US" altLang="en-US" dirty="0">
                <a:ea typeface="ＭＳ Ｐゴシック" panose="020B0600070205080204" pitchFamily="34" charset="-128"/>
              </a:rPr>
              <a:t>Modern humans first found in Morocco (300,000 years ago) then throughout the globe (100,000 years ago)</a:t>
            </a:r>
          </a:p>
        </p:txBody>
      </p:sp>
      <p:sp>
        <p:nvSpPr>
          <p:cNvPr id="66563" name="Rectangle 4">
            <a:extLst>
              <a:ext uri="{FF2B5EF4-FFF2-40B4-BE49-F238E27FC236}">
                <a16:creationId xmlns:a16="http://schemas.microsoft.com/office/drawing/2014/main" id="{55954181-3746-A445-AC62-08FFCD45007D}"/>
              </a:ext>
            </a:extLst>
          </p:cNvPr>
          <p:cNvSpPr>
            <a:spLocks noChangeArrowheads="1"/>
          </p:cNvSpPr>
          <p:nvPr/>
        </p:nvSpPr>
        <p:spPr bwMode="auto">
          <a:xfrm>
            <a:off x="2509838" y="9715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buFontTx/>
              <a:buNone/>
            </a:pPr>
            <a:endParaRPr lang="en-US" altLang="en-US" sz="2400"/>
          </a:p>
        </p:txBody>
      </p:sp>
      <p:pic>
        <p:nvPicPr>
          <p:cNvPr id="66564" name="Picture 7" descr="Homo-Chart">
            <a:extLst>
              <a:ext uri="{FF2B5EF4-FFF2-40B4-BE49-F238E27FC236}">
                <a16:creationId xmlns:a16="http://schemas.microsoft.com/office/drawing/2014/main" id="{E32FD70F-17D3-2F41-93E9-1D7B9761C7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r="31168"/>
          <a:stretch>
            <a:fillRect/>
          </a:stretch>
        </p:blipFill>
        <p:spPr bwMode="auto">
          <a:xfrm>
            <a:off x="2509838" y="3705225"/>
            <a:ext cx="4114800" cy="3152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8674">
                                            <p:txEl>
                                              <p:pRg st="2" end="2"/>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8674">
                                            <p:txEl>
                                              <p:pRg st="3" end="3"/>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8674">
                                            <p:txEl>
                                              <p:pRg st="5" end="5"/>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28674">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867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Rectangle 2">
            <a:extLst>
              <a:ext uri="{FF2B5EF4-FFF2-40B4-BE49-F238E27FC236}">
                <a16:creationId xmlns:a16="http://schemas.microsoft.com/office/drawing/2014/main" id="{48CF6464-BCC1-724A-86B8-94B16431AD2D}"/>
              </a:ext>
            </a:extLst>
          </p:cNvPr>
          <p:cNvSpPr>
            <a:spLocks noGrp="1" noChangeArrowheads="1"/>
          </p:cNvSpPr>
          <p:nvPr>
            <p:ph type="title"/>
          </p:nvPr>
        </p:nvSpPr>
        <p:spPr>
          <a:xfrm>
            <a:off x="533400" y="-171450"/>
            <a:ext cx="8077200" cy="1143000"/>
          </a:xfrm>
        </p:spPr>
        <p:txBody>
          <a:bodyPr/>
          <a:lstStyle/>
          <a:p>
            <a:r>
              <a:rPr lang="en-US" altLang="en-US">
                <a:ea typeface="ＭＳ Ｐゴシック" panose="020B0600070205080204" pitchFamily="34" charset="-128"/>
              </a:rPr>
              <a:t>What Does it Mean to Be Human?</a:t>
            </a:r>
          </a:p>
        </p:txBody>
      </p:sp>
      <p:sp>
        <p:nvSpPr>
          <p:cNvPr id="67586" name="Rectangle 3">
            <a:extLst>
              <a:ext uri="{FF2B5EF4-FFF2-40B4-BE49-F238E27FC236}">
                <a16:creationId xmlns:a16="http://schemas.microsoft.com/office/drawing/2014/main" id="{FC288E3F-B64C-B44C-9122-0A9474E442A1}"/>
              </a:ext>
            </a:extLst>
          </p:cNvPr>
          <p:cNvSpPr>
            <a:spLocks noGrp="1" noChangeArrowheads="1"/>
          </p:cNvSpPr>
          <p:nvPr>
            <p:ph type="body" idx="1"/>
          </p:nvPr>
        </p:nvSpPr>
        <p:spPr>
          <a:xfrm>
            <a:off x="914400" y="762000"/>
            <a:ext cx="5872163" cy="3152775"/>
          </a:xfrm>
        </p:spPr>
        <p:txBody>
          <a:bodyPr/>
          <a:lstStyle/>
          <a:p>
            <a:pPr marL="457200" lvl="1" indent="0">
              <a:lnSpc>
                <a:spcPct val="80000"/>
              </a:lnSpc>
              <a:buFontTx/>
              <a:buNone/>
            </a:pPr>
            <a:endParaRPr lang="en-US" altLang="en-US" sz="1600">
              <a:ea typeface="ＭＳ Ｐゴシック" panose="020B0600070205080204" pitchFamily="34" charset="-128"/>
            </a:endParaRPr>
          </a:p>
          <a:p>
            <a:pPr>
              <a:lnSpc>
                <a:spcPct val="80000"/>
              </a:lnSpc>
            </a:pPr>
            <a:endParaRPr lang="en-US" altLang="en-US" sz="2800">
              <a:ea typeface="ＭＳ Ｐゴシック" panose="020B0600070205080204" pitchFamily="34" charset="-128"/>
            </a:endParaRPr>
          </a:p>
          <a:p>
            <a:pPr>
              <a:lnSpc>
                <a:spcPct val="80000"/>
              </a:lnSpc>
            </a:pPr>
            <a:r>
              <a:rPr lang="en-US" altLang="en-US">
                <a:ea typeface="ＭＳ Ｐゴシック" panose="020B0600070205080204" pitchFamily="34" charset="-128"/>
              </a:rPr>
              <a:t>Biologically</a:t>
            </a:r>
          </a:p>
          <a:p>
            <a:pPr>
              <a:lnSpc>
                <a:spcPct val="80000"/>
              </a:lnSpc>
            </a:pPr>
            <a:endParaRPr lang="en-US" altLang="en-US">
              <a:ea typeface="ＭＳ Ｐゴシック" panose="020B0600070205080204" pitchFamily="34" charset="-128"/>
            </a:endParaRPr>
          </a:p>
          <a:p>
            <a:pPr>
              <a:lnSpc>
                <a:spcPct val="80000"/>
              </a:lnSpc>
            </a:pPr>
            <a:r>
              <a:rPr lang="en-US" altLang="en-US">
                <a:ea typeface="ＭＳ Ｐゴシック" panose="020B0600070205080204" pitchFamily="34" charset="-128"/>
              </a:rPr>
              <a:t>Theologically</a:t>
            </a:r>
          </a:p>
        </p:txBody>
      </p:sp>
      <p:sp>
        <p:nvSpPr>
          <p:cNvPr id="67587" name="Rectangle 4">
            <a:extLst>
              <a:ext uri="{FF2B5EF4-FFF2-40B4-BE49-F238E27FC236}">
                <a16:creationId xmlns:a16="http://schemas.microsoft.com/office/drawing/2014/main" id="{8B8EC8B0-2609-D44D-9152-73FE6764979D}"/>
              </a:ext>
            </a:extLst>
          </p:cNvPr>
          <p:cNvSpPr>
            <a:spLocks noChangeArrowheads="1"/>
          </p:cNvSpPr>
          <p:nvPr/>
        </p:nvSpPr>
        <p:spPr bwMode="auto">
          <a:xfrm>
            <a:off x="2509838" y="9715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buFontTx/>
              <a:buNone/>
            </a:pPr>
            <a:endParaRPr lang="en-US" altLang="en-US" sz="2400"/>
          </a:p>
        </p:txBody>
      </p:sp>
      <p:pic>
        <p:nvPicPr>
          <p:cNvPr id="67588" name="Picture 7" descr="Homo-Chart">
            <a:extLst>
              <a:ext uri="{FF2B5EF4-FFF2-40B4-BE49-F238E27FC236}">
                <a16:creationId xmlns:a16="http://schemas.microsoft.com/office/drawing/2014/main" id="{3810CDE1-E3B4-4544-94EC-952816AAB0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r="31168"/>
          <a:stretch>
            <a:fillRect/>
          </a:stretch>
        </p:blipFill>
        <p:spPr bwMode="auto">
          <a:xfrm>
            <a:off x="2509838" y="3705225"/>
            <a:ext cx="4114800" cy="3152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Rectangle 2">
            <a:extLst>
              <a:ext uri="{FF2B5EF4-FFF2-40B4-BE49-F238E27FC236}">
                <a16:creationId xmlns:a16="http://schemas.microsoft.com/office/drawing/2014/main" id="{8A7A8434-209B-494F-8D01-F2E456AF98DC}"/>
              </a:ext>
            </a:extLst>
          </p:cNvPr>
          <p:cNvSpPr>
            <a:spLocks noGrp="1" noChangeArrowheads="1"/>
          </p:cNvSpPr>
          <p:nvPr>
            <p:ph type="title"/>
          </p:nvPr>
        </p:nvSpPr>
        <p:spPr>
          <a:xfrm>
            <a:off x="533400" y="-171450"/>
            <a:ext cx="8077200" cy="1143000"/>
          </a:xfrm>
        </p:spPr>
        <p:txBody>
          <a:bodyPr/>
          <a:lstStyle/>
          <a:p>
            <a:r>
              <a:rPr lang="en-US" altLang="en-US">
                <a:ea typeface="ＭＳ Ｐゴシック" panose="020B0600070205080204" pitchFamily="34" charset="-128"/>
              </a:rPr>
              <a:t>What Does it Mean to Be Human?</a:t>
            </a:r>
          </a:p>
        </p:txBody>
      </p:sp>
      <p:sp>
        <p:nvSpPr>
          <p:cNvPr id="68610" name="Rectangle 4">
            <a:extLst>
              <a:ext uri="{FF2B5EF4-FFF2-40B4-BE49-F238E27FC236}">
                <a16:creationId xmlns:a16="http://schemas.microsoft.com/office/drawing/2014/main" id="{A225FD52-26C6-374E-923C-FD9C8C0F1D41}"/>
              </a:ext>
            </a:extLst>
          </p:cNvPr>
          <p:cNvSpPr>
            <a:spLocks noChangeArrowheads="1"/>
          </p:cNvSpPr>
          <p:nvPr/>
        </p:nvSpPr>
        <p:spPr bwMode="auto">
          <a:xfrm>
            <a:off x="2509838" y="9715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buFontTx/>
              <a:buNone/>
            </a:pPr>
            <a:endParaRPr lang="en-US" altLang="en-US" sz="2400"/>
          </a:p>
        </p:txBody>
      </p:sp>
      <p:pic>
        <p:nvPicPr>
          <p:cNvPr id="68611" name="Picture 7" descr="Homo-Chart">
            <a:extLst>
              <a:ext uri="{FF2B5EF4-FFF2-40B4-BE49-F238E27FC236}">
                <a16:creationId xmlns:a16="http://schemas.microsoft.com/office/drawing/2014/main" id="{74F9B404-C301-1748-BFC2-C8FF2CD52E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r="31168"/>
          <a:stretch>
            <a:fillRect/>
          </a:stretch>
        </p:blipFill>
        <p:spPr bwMode="auto">
          <a:xfrm>
            <a:off x="6858000" y="3314700"/>
            <a:ext cx="2138363" cy="209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Content Placeholder 1">
            <a:extLst>
              <a:ext uri="{FF2B5EF4-FFF2-40B4-BE49-F238E27FC236}">
                <a16:creationId xmlns:a16="http://schemas.microsoft.com/office/drawing/2014/main" id="{8C0808A0-DB06-3E45-AA2A-FC38D3AC37A7}"/>
              </a:ext>
            </a:extLst>
          </p:cNvPr>
          <p:cNvSpPr>
            <a:spLocks noGrp="1" noChangeArrowheads="1"/>
          </p:cNvSpPr>
          <p:nvPr>
            <p:ph idx="1"/>
          </p:nvPr>
        </p:nvSpPr>
        <p:spPr>
          <a:xfrm>
            <a:off x="0" y="838200"/>
            <a:ext cx="7239000" cy="4114800"/>
          </a:xfrm>
        </p:spPr>
        <p:txBody>
          <a:bodyPr/>
          <a:lstStyle/>
          <a:p>
            <a:r>
              <a:rPr lang="en-US" altLang="en-US" sz="2400">
                <a:ea typeface="ＭＳ Ｐゴシック" panose="020B0600070205080204" pitchFamily="34" charset="-128"/>
              </a:rPr>
              <a:t>“The sciences of observation describe and measure, with ever greater precision, the many manifestations of life, and write them down along the time-line.” </a:t>
            </a:r>
          </a:p>
          <a:p>
            <a:r>
              <a:rPr lang="en-US" altLang="en-US" sz="2400">
                <a:ea typeface="ＭＳ Ｐゴシック" panose="020B0600070205080204" pitchFamily="34" charset="-128"/>
              </a:rPr>
              <a:t>“The moment of passage into the spiritual realm is not something that can be observed in this way—although we can nevertheless discern, through experimental research, a series of very valuable signs of what is specifically human life.” </a:t>
            </a:r>
          </a:p>
          <a:p>
            <a:r>
              <a:rPr lang="en-US" altLang="en-US" sz="2400">
                <a:ea typeface="ＭＳ Ｐゴシック" panose="020B0600070205080204" pitchFamily="34" charset="-128"/>
              </a:rPr>
              <a:t>“But the experience of metaphysical knowledge, of self-consciousness and self-awareness, of moral conscience, of liberty, or of aesthetic and religious experience—these must be analyzed through philosophical reflection, while theology seeks to clarify the ultimate meaning of the Creator’s designs.”    St. John Paul II</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Title 1">
            <a:extLst>
              <a:ext uri="{FF2B5EF4-FFF2-40B4-BE49-F238E27FC236}">
                <a16:creationId xmlns:a16="http://schemas.microsoft.com/office/drawing/2014/main" id="{8C205D22-CE96-C442-8FCC-DC571B9A2931}"/>
              </a:ext>
            </a:extLst>
          </p:cNvPr>
          <p:cNvSpPr>
            <a:spLocks noGrp="1" noChangeArrowheads="1"/>
          </p:cNvSpPr>
          <p:nvPr>
            <p:ph type="title"/>
          </p:nvPr>
        </p:nvSpPr>
        <p:spPr>
          <a:xfrm>
            <a:off x="0" y="0"/>
            <a:ext cx="8839200" cy="1143000"/>
          </a:xfrm>
        </p:spPr>
        <p:txBody>
          <a:bodyPr/>
          <a:lstStyle/>
          <a:p>
            <a:r>
              <a:rPr lang="en-US" altLang="en-US">
                <a:ea typeface="ＭＳ Ｐゴシック" panose="020B0600070205080204" pitchFamily="34" charset="-128"/>
              </a:rPr>
              <a:t>Creation and Evolution, Chance and Purpose: A Catholic Perspective</a:t>
            </a:r>
          </a:p>
        </p:txBody>
      </p:sp>
      <p:pic>
        <p:nvPicPr>
          <p:cNvPr id="70658" name="Picture 4" descr="CREATION">
            <a:extLst>
              <a:ext uri="{FF2B5EF4-FFF2-40B4-BE49-F238E27FC236}">
                <a16:creationId xmlns:a16="http://schemas.microsoft.com/office/drawing/2014/main" id="{A53B36B1-694B-2F4D-B202-23DE7AFC14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0" y="1295400"/>
            <a:ext cx="3657600" cy="208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659" name="Picture 4">
            <a:extLst>
              <a:ext uri="{FF2B5EF4-FFF2-40B4-BE49-F238E27FC236}">
                <a16:creationId xmlns:a16="http://schemas.microsoft.com/office/drawing/2014/main" id="{61DE389B-4997-5E42-94E7-3FD168A697A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57400" y="3535363"/>
            <a:ext cx="4114800" cy="195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660" name="Content Placeholder 2">
            <a:extLst>
              <a:ext uri="{FF2B5EF4-FFF2-40B4-BE49-F238E27FC236}">
                <a16:creationId xmlns:a16="http://schemas.microsoft.com/office/drawing/2014/main" id="{84858DFB-3350-5145-9172-6F6978EB25E2}"/>
              </a:ext>
            </a:extLst>
          </p:cNvPr>
          <p:cNvSpPr>
            <a:spLocks noGrp="1" noChangeArrowheads="1"/>
          </p:cNvSpPr>
          <p:nvPr>
            <p:ph idx="1"/>
          </p:nvPr>
        </p:nvSpPr>
        <p:spPr>
          <a:xfrm>
            <a:off x="914400" y="4859338"/>
            <a:ext cx="7313613" cy="1828800"/>
          </a:xfrm>
        </p:spPr>
        <p:txBody>
          <a:bodyPr/>
          <a:lstStyle/>
          <a:p>
            <a:endParaRPr lang="en-US" altLang="en-US" sz="2800">
              <a:ea typeface="ＭＳ Ｐゴシック" panose="020B0600070205080204" pitchFamily="34" charset="-128"/>
            </a:endParaRPr>
          </a:p>
          <a:p>
            <a:r>
              <a:rPr lang="en-US" altLang="en-US" sz="2800">
                <a:ea typeface="ＭＳ Ｐゴシック" panose="020B0600070205080204" pitchFamily="34" charset="-128"/>
              </a:rPr>
              <a:t>Evolution can enlighten our theological understanding of God and Creation.</a:t>
            </a:r>
          </a:p>
          <a:p>
            <a:pPr lvl="1"/>
            <a:r>
              <a:rPr lang="en-US" altLang="en-US" sz="2000">
                <a:ea typeface="ＭＳ Ｐゴシック" panose="020B0600070205080204" pitchFamily="34" charset="-128"/>
              </a:rPr>
              <a:t>Must proceed with caution and humility</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2705" name="Straight Connector 20">
            <a:extLst>
              <a:ext uri="{FF2B5EF4-FFF2-40B4-BE49-F238E27FC236}">
                <a16:creationId xmlns:a16="http://schemas.microsoft.com/office/drawing/2014/main" id="{BEA94659-5E4F-764D-B6FA-EBF54EF399A4}"/>
              </a:ext>
            </a:extLst>
          </p:cNvPr>
          <p:cNvCxnSpPr>
            <a:cxnSpLocks noChangeShapeType="1"/>
          </p:cNvCxnSpPr>
          <p:nvPr/>
        </p:nvCxnSpPr>
        <p:spPr bwMode="auto">
          <a:xfrm>
            <a:off x="6553200" y="3048000"/>
            <a:ext cx="533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2706" name="Straight Connector 19">
            <a:extLst>
              <a:ext uri="{FF2B5EF4-FFF2-40B4-BE49-F238E27FC236}">
                <a16:creationId xmlns:a16="http://schemas.microsoft.com/office/drawing/2014/main" id="{096D791D-B209-D242-88BF-B5EBD30534C5}"/>
              </a:ext>
            </a:extLst>
          </p:cNvPr>
          <p:cNvCxnSpPr>
            <a:cxnSpLocks noChangeShapeType="1"/>
          </p:cNvCxnSpPr>
          <p:nvPr/>
        </p:nvCxnSpPr>
        <p:spPr bwMode="auto">
          <a:xfrm>
            <a:off x="4876800" y="3048000"/>
            <a:ext cx="533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2707" name="Straight Connector 21">
            <a:extLst>
              <a:ext uri="{FF2B5EF4-FFF2-40B4-BE49-F238E27FC236}">
                <a16:creationId xmlns:a16="http://schemas.microsoft.com/office/drawing/2014/main" id="{7A1E104A-7676-BA41-A27C-B4D97BE3533F}"/>
              </a:ext>
            </a:extLst>
          </p:cNvPr>
          <p:cNvCxnSpPr>
            <a:cxnSpLocks noChangeShapeType="1"/>
          </p:cNvCxnSpPr>
          <p:nvPr/>
        </p:nvCxnSpPr>
        <p:spPr bwMode="auto">
          <a:xfrm>
            <a:off x="3276600" y="3048000"/>
            <a:ext cx="533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72708" name="Straight Connector 24">
            <a:extLst>
              <a:ext uri="{FF2B5EF4-FFF2-40B4-BE49-F238E27FC236}">
                <a16:creationId xmlns:a16="http://schemas.microsoft.com/office/drawing/2014/main" id="{F0BF9830-41BE-D644-9082-65624163B36A}"/>
              </a:ext>
            </a:extLst>
          </p:cNvPr>
          <p:cNvCxnSpPr>
            <a:cxnSpLocks noChangeShapeType="1"/>
          </p:cNvCxnSpPr>
          <p:nvPr/>
        </p:nvCxnSpPr>
        <p:spPr bwMode="auto">
          <a:xfrm>
            <a:off x="4495800" y="1066800"/>
            <a:ext cx="533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72709" name="Rectangle 3">
            <a:extLst>
              <a:ext uri="{FF2B5EF4-FFF2-40B4-BE49-F238E27FC236}">
                <a16:creationId xmlns:a16="http://schemas.microsoft.com/office/drawing/2014/main" id="{A964EA9D-31A9-C348-B815-58B1542D7683}"/>
              </a:ext>
            </a:extLst>
          </p:cNvPr>
          <p:cNvSpPr>
            <a:spLocks noChangeArrowheads="1"/>
          </p:cNvSpPr>
          <p:nvPr/>
        </p:nvSpPr>
        <p:spPr bwMode="auto">
          <a:xfrm>
            <a:off x="5029200" y="838200"/>
            <a:ext cx="381000" cy="381000"/>
          </a:xfrm>
          <a:prstGeom prst="rect">
            <a:avLst/>
          </a:prstGeom>
          <a:solidFill>
            <a:schemeClr val="tx2"/>
          </a:solidFill>
          <a:ln w="9525">
            <a:solidFill>
              <a:schemeClr val="tx1"/>
            </a:solidFill>
            <a:round/>
            <a:headEnd/>
            <a:tailEnd/>
          </a:ln>
        </p:spPr>
        <p:txBody>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sz="2400"/>
          </a:p>
        </p:txBody>
      </p:sp>
      <p:sp>
        <p:nvSpPr>
          <p:cNvPr id="72710" name="Oval 4">
            <a:extLst>
              <a:ext uri="{FF2B5EF4-FFF2-40B4-BE49-F238E27FC236}">
                <a16:creationId xmlns:a16="http://schemas.microsoft.com/office/drawing/2014/main" id="{49E9DE5E-CBF5-FC42-8A6F-B2405DCACB22}"/>
              </a:ext>
            </a:extLst>
          </p:cNvPr>
          <p:cNvSpPr>
            <a:spLocks noChangeArrowheads="1"/>
          </p:cNvSpPr>
          <p:nvPr/>
        </p:nvSpPr>
        <p:spPr bwMode="auto">
          <a:xfrm>
            <a:off x="4191000" y="838200"/>
            <a:ext cx="381000" cy="381000"/>
          </a:xfrm>
          <a:prstGeom prst="ellipse">
            <a:avLst/>
          </a:prstGeom>
          <a:solidFill>
            <a:schemeClr val="tx2"/>
          </a:solidFill>
          <a:ln w="9525">
            <a:solidFill>
              <a:schemeClr val="tx1"/>
            </a:solidFill>
            <a:round/>
            <a:headEnd/>
            <a:tailEnd/>
          </a:ln>
        </p:spPr>
        <p:txBody>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sz="2400"/>
          </a:p>
        </p:txBody>
      </p:sp>
      <p:sp>
        <p:nvSpPr>
          <p:cNvPr id="72711" name="Oval 6">
            <a:extLst>
              <a:ext uri="{FF2B5EF4-FFF2-40B4-BE49-F238E27FC236}">
                <a16:creationId xmlns:a16="http://schemas.microsoft.com/office/drawing/2014/main" id="{2B913EA1-5552-8F4B-85A2-85CF30C6007F}"/>
              </a:ext>
            </a:extLst>
          </p:cNvPr>
          <p:cNvSpPr>
            <a:spLocks noChangeArrowheads="1"/>
          </p:cNvSpPr>
          <p:nvPr/>
        </p:nvSpPr>
        <p:spPr bwMode="auto">
          <a:xfrm>
            <a:off x="6972300" y="4686300"/>
            <a:ext cx="381000" cy="381000"/>
          </a:xfrm>
          <a:prstGeom prst="ellipse">
            <a:avLst/>
          </a:prstGeom>
          <a:solidFill>
            <a:schemeClr val="tx2"/>
          </a:solidFill>
          <a:ln w="9525">
            <a:solidFill>
              <a:schemeClr val="tx1"/>
            </a:solidFill>
            <a:round/>
            <a:headEnd/>
            <a:tailEnd/>
          </a:ln>
        </p:spPr>
        <p:txBody>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sz="2400"/>
          </a:p>
        </p:txBody>
      </p:sp>
      <p:sp>
        <p:nvSpPr>
          <p:cNvPr id="72712" name="Oval 7">
            <a:extLst>
              <a:ext uri="{FF2B5EF4-FFF2-40B4-BE49-F238E27FC236}">
                <a16:creationId xmlns:a16="http://schemas.microsoft.com/office/drawing/2014/main" id="{9C224C50-EF4A-F84D-A885-ED3D6FBFBB6C}"/>
              </a:ext>
            </a:extLst>
          </p:cNvPr>
          <p:cNvSpPr>
            <a:spLocks noChangeArrowheads="1"/>
          </p:cNvSpPr>
          <p:nvPr/>
        </p:nvSpPr>
        <p:spPr bwMode="auto">
          <a:xfrm>
            <a:off x="2171700" y="4686300"/>
            <a:ext cx="381000" cy="381000"/>
          </a:xfrm>
          <a:prstGeom prst="ellipse">
            <a:avLst/>
          </a:prstGeom>
          <a:solidFill>
            <a:schemeClr val="tx2"/>
          </a:solidFill>
          <a:ln w="9525">
            <a:solidFill>
              <a:schemeClr val="tx1"/>
            </a:solidFill>
            <a:round/>
            <a:headEnd/>
            <a:tailEnd/>
          </a:ln>
        </p:spPr>
        <p:txBody>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sz="2400"/>
          </a:p>
        </p:txBody>
      </p:sp>
      <p:sp>
        <p:nvSpPr>
          <p:cNvPr id="72713" name="Oval 8">
            <a:extLst>
              <a:ext uri="{FF2B5EF4-FFF2-40B4-BE49-F238E27FC236}">
                <a16:creationId xmlns:a16="http://schemas.microsoft.com/office/drawing/2014/main" id="{097D5E89-6AD3-EE48-A00D-4F0C4A4E9B45}"/>
              </a:ext>
            </a:extLst>
          </p:cNvPr>
          <p:cNvSpPr>
            <a:spLocks noChangeArrowheads="1"/>
          </p:cNvSpPr>
          <p:nvPr/>
        </p:nvSpPr>
        <p:spPr bwMode="auto">
          <a:xfrm>
            <a:off x="4648200" y="2819400"/>
            <a:ext cx="381000" cy="381000"/>
          </a:xfrm>
          <a:prstGeom prst="ellipse">
            <a:avLst/>
          </a:prstGeom>
          <a:solidFill>
            <a:schemeClr val="tx2"/>
          </a:solidFill>
          <a:ln w="9525">
            <a:solidFill>
              <a:schemeClr val="tx1"/>
            </a:solidFill>
            <a:round/>
            <a:headEnd/>
            <a:tailEnd/>
          </a:ln>
        </p:spPr>
        <p:txBody>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sz="2400"/>
          </a:p>
        </p:txBody>
      </p:sp>
      <p:sp>
        <p:nvSpPr>
          <p:cNvPr id="72714" name="Oval 9">
            <a:extLst>
              <a:ext uri="{FF2B5EF4-FFF2-40B4-BE49-F238E27FC236}">
                <a16:creationId xmlns:a16="http://schemas.microsoft.com/office/drawing/2014/main" id="{3E224EEB-23B5-C446-BE1F-3396775AC464}"/>
              </a:ext>
            </a:extLst>
          </p:cNvPr>
          <p:cNvSpPr>
            <a:spLocks noChangeArrowheads="1"/>
          </p:cNvSpPr>
          <p:nvPr/>
        </p:nvSpPr>
        <p:spPr bwMode="auto">
          <a:xfrm>
            <a:off x="6324600" y="2819400"/>
            <a:ext cx="381000" cy="381000"/>
          </a:xfrm>
          <a:prstGeom prst="ellipse">
            <a:avLst/>
          </a:prstGeom>
          <a:solidFill>
            <a:schemeClr val="tx2"/>
          </a:solidFill>
          <a:ln w="9525">
            <a:solidFill>
              <a:schemeClr val="tx1"/>
            </a:solidFill>
            <a:round/>
            <a:headEnd/>
            <a:tailEnd/>
          </a:ln>
        </p:spPr>
        <p:txBody>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sz="2400"/>
          </a:p>
        </p:txBody>
      </p:sp>
      <p:sp>
        <p:nvSpPr>
          <p:cNvPr id="72715" name="Oval 10">
            <a:extLst>
              <a:ext uri="{FF2B5EF4-FFF2-40B4-BE49-F238E27FC236}">
                <a16:creationId xmlns:a16="http://schemas.microsoft.com/office/drawing/2014/main" id="{6901C143-A9CB-5248-AF83-0FBD182DBD68}"/>
              </a:ext>
            </a:extLst>
          </p:cNvPr>
          <p:cNvSpPr>
            <a:spLocks noChangeArrowheads="1"/>
          </p:cNvSpPr>
          <p:nvPr/>
        </p:nvSpPr>
        <p:spPr bwMode="auto">
          <a:xfrm>
            <a:off x="3048000" y="2819400"/>
            <a:ext cx="381000" cy="381000"/>
          </a:xfrm>
          <a:prstGeom prst="ellipse">
            <a:avLst/>
          </a:prstGeom>
          <a:solidFill>
            <a:schemeClr val="accent1"/>
          </a:solidFill>
          <a:ln w="9525">
            <a:solidFill>
              <a:schemeClr val="tx1"/>
            </a:solidFill>
            <a:round/>
            <a:headEnd/>
            <a:tailEnd/>
          </a:ln>
        </p:spPr>
        <p:txBody>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sz="2400"/>
          </a:p>
        </p:txBody>
      </p:sp>
      <p:sp>
        <p:nvSpPr>
          <p:cNvPr id="72716" name="Rectangle 11">
            <a:extLst>
              <a:ext uri="{FF2B5EF4-FFF2-40B4-BE49-F238E27FC236}">
                <a16:creationId xmlns:a16="http://schemas.microsoft.com/office/drawing/2014/main" id="{D9B7517A-6A37-6F4B-90AD-A0530FA201E2}"/>
              </a:ext>
            </a:extLst>
          </p:cNvPr>
          <p:cNvSpPr>
            <a:spLocks noChangeArrowheads="1"/>
          </p:cNvSpPr>
          <p:nvPr/>
        </p:nvSpPr>
        <p:spPr bwMode="auto">
          <a:xfrm>
            <a:off x="2057400" y="2819400"/>
            <a:ext cx="381000" cy="381000"/>
          </a:xfrm>
          <a:prstGeom prst="rect">
            <a:avLst/>
          </a:prstGeom>
          <a:solidFill>
            <a:schemeClr val="accent1"/>
          </a:solidFill>
          <a:ln w="9525">
            <a:solidFill>
              <a:schemeClr val="tx1"/>
            </a:solidFill>
            <a:round/>
            <a:headEnd/>
            <a:tailEnd/>
          </a:ln>
        </p:spPr>
        <p:txBody>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sz="2400"/>
          </a:p>
        </p:txBody>
      </p:sp>
      <p:sp>
        <p:nvSpPr>
          <p:cNvPr id="72717" name="Rectangle 12">
            <a:extLst>
              <a:ext uri="{FF2B5EF4-FFF2-40B4-BE49-F238E27FC236}">
                <a16:creationId xmlns:a16="http://schemas.microsoft.com/office/drawing/2014/main" id="{1846EE4C-AFEE-9342-BF9B-0D80CBB4DD86}"/>
              </a:ext>
            </a:extLst>
          </p:cNvPr>
          <p:cNvSpPr>
            <a:spLocks noChangeArrowheads="1"/>
          </p:cNvSpPr>
          <p:nvPr/>
        </p:nvSpPr>
        <p:spPr bwMode="auto">
          <a:xfrm>
            <a:off x="6934200" y="2819400"/>
            <a:ext cx="381000" cy="381000"/>
          </a:xfrm>
          <a:prstGeom prst="rect">
            <a:avLst/>
          </a:prstGeom>
          <a:solidFill>
            <a:schemeClr val="accent1"/>
          </a:solidFill>
          <a:ln w="9525">
            <a:solidFill>
              <a:schemeClr val="tx1"/>
            </a:solidFill>
            <a:round/>
            <a:headEnd/>
            <a:tailEnd/>
          </a:ln>
        </p:spPr>
        <p:txBody>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sz="2400"/>
          </a:p>
        </p:txBody>
      </p:sp>
      <p:sp>
        <p:nvSpPr>
          <p:cNvPr id="72718" name="Rectangle 13">
            <a:extLst>
              <a:ext uri="{FF2B5EF4-FFF2-40B4-BE49-F238E27FC236}">
                <a16:creationId xmlns:a16="http://schemas.microsoft.com/office/drawing/2014/main" id="{E31DD9C6-7CAA-AD4D-98D1-B91DAF55800A}"/>
              </a:ext>
            </a:extLst>
          </p:cNvPr>
          <p:cNvSpPr>
            <a:spLocks noChangeArrowheads="1"/>
          </p:cNvSpPr>
          <p:nvPr/>
        </p:nvSpPr>
        <p:spPr bwMode="auto">
          <a:xfrm>
            <a:off x="5257800" y="2819400"/>
            <a:ext cx="381000" cy="381000"/>
          </a:xfrm>
          <a:prstGeom prst="rect">
            <a:avLst/>
          </a:prstGeom>
          <a:solidFill>
            <a:schemeClr val="accent1"/>
          </a:solidFill>
          <a:ln w="9525">
            <a:solidFill>
              <a:schemeClr val="tx1"/>
            </a:solidFill>
            <a:round/>
            <a:headEnd/>
            <a:tailEnd/>
          </a:ln>
        </p:spPr>
        <p:txBody>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sz="2400"/>
          </a:p>
        </p:txBody>
      </p:sp>
      <p:sp>
        <p:nvSpPr>
          <p:cNvPr id="72719" name="Rectangle 14">
            <a:extLst>
              <a:ext uri="{FF2B5EF4-FFF2-40B4-BE49-F238E27FC236}">
                <a16:creationId xmlns:a16="http://schemas.microsoft.com/office/drawing/2014/main" id="{3A493D7E-A8C6-9245-9D12-98E478525AA6}"/>
              </a:ext>
            </a:extLst>
          </p:cNvPr>
          <p:cNvSpPr>
            <a:spLocks noChangeArrowheads="1"/>
          </p:cNvSpPr>
          <p:nvPr/>
        </p:nvSpPr>
        <p:spPr bwMode="auto">
          <a:xfrm>
            <a:off x="3657600" y="2819400"/>
            <a:ext cx="381000" cy="381000"/>
          </a:xfrm>
          <a:prstGeom prst="rect">
            <a:avLst/>
          </a:prstGeom>
          <a:solidFill>
            <a:schemeClr val="tx2"/>
          </a:solidFill>
          <a:ln w="9525">
            <a:solidFill>
              <a:schemeClr val="tx1"/>
            </a:solidFill>
            <a:round/>
            <a:headEnd/>
            <a:tailEnd/>
          </a:ln>
        </p:spPr>
        <p:txBody>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sz="2400"/>
          </a:p>
        </p:txBody>
      </p:sp>
      <p:sp>
        <p:nvSpPr>
          <p:cNvPr id="72720" name="Rectangle 16">
            <a:extLst>
              <a:ext uri="{FF2B5EF4-FFF2-40B4-BE49-F238E27FC236}">
                <a16:creationId xmlns:a16="http://schemas.microsoft.com/office/drawing/2014/main" id="{7F06680A-B8D8-204F-9CBE-8F8073C6E4CD}"/>
              </a:ext>
            </a:extLst>
          </p:cNvPr>
          <p:cNvSpPr>
            <a:spLocks noChangeArrowheads="1"/>
          </p:cNvSpPr>
          <p:nvPr/>
        </p:nvSpPr>
        <p:spPr bwMode="auto">
          <a:xfrm>
            <a:off x="4914900" y="4686300"/>
            <a:ext cx="381000" cy="381000"/>
          </a:xfrm>
          <a:prstGeom prst="rect">
            <a:avLst/>
          </a:prstGeom>
          <a:solidFill>
            <a:schemeClr val="tx2"/>
          </a:solidFill>
          <a:ln w="9525">
            <a:solidFill>
              <a:schemeClr val="tx1"/>
            </a:solidFill>
            <a:round/>
            <a:headEnd/>
            <a:tailEnd/>
          </a:ln>
        </p:spPr>
        <p:txBody>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sz="2400"/>
          </a:p>
        </p:txBody>
      </p:sp>
      <p:cxnSp>
        <p:nvCxnSpPr>
          <p:cNvPr id="72721" name="Straight Arrow Connector 38">
            <a:extLst>
              <a:ext uri="{FF2B5EF4-FFF2-40B4-BE49-F238E27FC236}">
                <a16:creationId xmlns:a16="http://schemas.microsoft.com/office/drawing/2014/main" id="{0E6B1805-94C9-EC45-958A-8B1C2D73CD06}"/>
              </a:ext>
            </a:extLst>
          </p:cNvPr>
          <p:cNvCxnSpPr>
            <a:cxnSpLocks noChangeShapeType="1"/>
          </p:cNvCxnSpPr>
          <p:nvPr/>
        </p:nvCxnSpPr>
        <p:spPr bwMode="auto">
          <a:xfrm>
            <a:off x="3505200" y="3505200"/>
            <a:ext cx="0" cy="762000"/>
          </a:xfrm>
          <a:prstGeom prst="straightConnector1">
            <a:avLst/>
          </a:prstGeom>
          <a:noFill/>
          <a:ln w="9525">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72722" name="Straight Arrow Connector 39">
            <a:extLst>
              <a:ext uri="{FF2B5EF4-FFF2-40B4-BE49-F238E27FC236}">
                <a16:creationId xmlns:a16="http://schemas.microsoft.com/office/drawing/2014/main" id="{D329ACA6-90AF-6C43-8346-AFB832352168}"/>
              </a:ext>
            </a:extLst>
          </p:cNvPr>
          <p:cNvCxnSpPr>
            <a:cxnSpLocks noChangeShapeType="1"/>
          </p:cNvCxnSpPr>
          <p:nvPr/>
        </p:nvCxnSpPr>
        <p:spPr bwMode="auto">
          <a:xfrm>
            <a:off x="6858000" y="3429000"/>
            <a:ext cx="0" cy="762000"/>
          </a:xfrm>
          <a:prstGeom prst="straightConnector1">
            <a:avLst/>
          </a:prstGeom>
          <a:noFill/>
          <a:ln w="9525">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72723" name="Straight Arrow Connector 40">
            <a:extLst>
              <a:ext uri="{FF2B5EF4-FFF2-40B4-BE49-F238E27FC236}">
                <a16:creationId xmlns:a16="http://schemas.microsoft.com/office/drawing/2014/main" id="{898F09BB-6116-EB42-9C3B-BB2CFC6FBB7F}"/>
              </a:ext>
            </a:extLst>
          </p:cNvPr>
          <p:cNvCxnSpPr>
            <a:cxnSpLocks noChangeShapeType="1"/>
          </p:cNvCxnSpPr>
          <p:nvPr/>
        </p:nvCxnSpPr>
        <p:spPr bwMode="auto">
          <a:xfrm>
            <a:off x="4800600" y="1371600"/>
            <a:ext cx="0" cy="762000"/>
          </a:xfrm>
          <a:prstGeom prst="straightConnector1">
            <a:avLst/>
          </a:prstGeom>
          <a:noFill/>
          <a:ln w="9525">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72724" name="Straight Arrow Connector 41">
            <a:extLst>
              <a:ext uri="{FF2B5EF4-FFF2-40B4-BE49-F238E27FC236}">
                <a16:creationId xmlns:a16="http://schemas.microsoft.com/office/drawing/2014/main" id="{1359CC81-AD04-AA44-B3CF-B6C854D07446}"/>
              </a:ext>
            </a:extLst>
          </p:cNvPr>
          <p:cNvCxnSpPr>
            <a:cxnSpLocks noChangeShapeType="1"/>
          </p:cNvCxnSpPr>
          <p:nvPr/>
        </p:nvCxnSpPr>
        <p:spPr bwMode="auto">
          <a:xfrm>
            <a:off x="5181600" y="3505200"/>
            <a:ext cx="0" cy="762000"/>
          </a:xfrm>
          <a:prstGeom prst="straightConnector1">
            <a:avLst/>
          </a:prstGeom>
          <a:noFill/>
          <a:ln w="9525">
            <a:solidFill>
              <a:schemeClr val="tx1"/>
            </a:solidFill>
            <a:round/>
            <a:headEnd/>
            <a:tailEnd type="arrow" w="med" len="med"/>
          </a:ln>
          <a:extLst>
            <a:ext uri="{909E8E84-426E-40DD-AFC4-6F175D3DCCD1}">
              <a14:hiddenFill xmlns:a14="http://schemas.microsoft.com/office/drawing/2010/main">
                <a:noFill/>
              </a14:hiddenFill>
            </a:ext>
          </a:extLst>
        </p:spPr>
      </p:cxnSp>
      <p:sp>
        <p:nvSpPr>
          <p:cNvPr id="72725" name="TextBox 48">
            <a:extLst>
              <a:ext uri="{FF2B5EF4-FFF2-40B4-BE49-F238E27FC236}">
                <a16:creationId xmlns:a16="http://schemas.microsoft.com/office/drawing/2014/main" id="{3C4DED65-0CF1-B34E-8C32-B28A4CF4B7CB}"/>
              </a:ext>
            </a:extLst>
          </p:cNvPr>
          <p:cNvSpPr txBox="1">
            <a:spLocks noChangeArrowheads="1"/>
          </p:cNvSpPr>
          <p:nvPr/>
        </p:nvSpPr>
        <p:spPr bwMode="auto">
          <a:xfrm>
            <a:off x="762000" y="990600"/>
            <a:ext cx="1011238"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buFontTx/>
              <a:buNone/>
            </a:pPr>
            <a:r>
              <a:rPr lang="en-US" altLang="en-US" sz="4000"/>
              <a:t>Gen 1</a:t>
            </a:r>
          </a:p>
        </p:txBody>
      </p:sp>
      <p:sp>
        <p:nvSpPr>
          <p:cNvPr id="72726" name="TextBox 49">
            <a:extLst>
              <a:ext uri="{FF2B5EF4-FFF2-40B4-BE49-F238E27FC236}">
                <a16:creationId xmlns:a16="http://schemas.microsoft.com/office/drawing/2014/main" id="{EFF1C489-C4DD-5F4E-A2D1-7CD4D47B7308}"/>
              </a:ext>
            </a:extLst>
          </p:cNvPr>
          <p:cNvSpPr txBox="1">
            <a:spLocks noChangeArrowheads="1"/>
          </p:cNvSpPr>
          <p:nvPr/>
        </p:nvSpPr>
        <p:spPr bwMode="auto">
          <a:xfrm>
            <a:off x="609600" y="2895600"/>
            <a:ext cx="1011238"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buFontTx/>
              <a:buNone/>
            </a:pPr>
            <a:r>
              <a:rPr lang="en-US" altLang="en-US" sz="4000"/>
              <a:t>Gen 2</a:t>
            </a:r>
          </a:p>
        </p:txBody>
      </p:sp>
      <p:sp>
        <p:nvSpPr>
          <p:cNvPr id="72727" name="TextBox 50">
            <a:extLst>
              <a:ext uri="{FF2B5EF4-FFF2-40B4-BE49-F238E27FC236}">
                <a16:creationId xmlns:a16="http://schemas.microsoft.com/office/drawing/2014/main" id="{0D6653D6-ECFE-9048-8916-17D8A8EDC042}"/>
              </a:ext>
            </a:extLst>
          </p:cNvPr>
          <p:cNvSpPr txBox="1">
            <a:spLocks noChangeArrowheads="1"/>
          </p:cNvSpPr>
          <p:nvPr/>
        </p:nvSpPr>
        <p:spPr bwMode="auto">
          <a:xfrm>
            <a:off x="609600" y="4637088"/>
            <a:ext cx="1204913" cy="50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buFontTx/>
              <a:buNone/>
            </a:pPr>
            <a:r>
              <a:rPr lang="en-US" altLang="en-US" sz="4000"/>
              <a:t>Gen 3+</a:t>
            </a:r>
          </a:p>
        </p:txBody>
      </p:sp>
      <p:cxnSp>
        <p:nvCxnSpPr>
          <p:cNvPr id="72728" name="Straight Connector 19">
            <a:extLst>
              <a:ext uri="{FF2B5EF4-FFF2-40B4-BE49-F238E27FC236}">
                <a16:creationId xmlns:a16="http://schemas.microsoft.com/office/drawing/2014/main" id="{C92DB0EE-E07C-9846-AFDF-3F6C12A0B46C}"/>
              </a:ext>
            </a:extLst>
          </p:cNvPr>
          <p:cNvCxnSpPr>
            <a:cxnSpLocks noChangeShapeType="1"/>
          </p:cNvCxnSpPr>
          <p:nvPr/>
        </p:nvCxnSpPr>
        <p:spPr bwMode="auto">
          <a:xfrm>
            <a:off x="6629400" y="1066800"/>
            <a:ext cx="533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72729" name="Oval 8">
            <a:extLst>
              <a:ext uri="{FF2B5EF4-FFF2-40B4-BE49-F238E27FC236}">
                <a16:creationId xmlns:a16="http://schemas.microsoft.com/office/drawing/2014/main" id="{ACB936C7-1BFE-944A-BF13-CA7EEBC1A529}"/>
              </a:ext>
            </a:extLst>
          </p:cNvPr>
          <p:cNvSpPr>
            <a:spLocks noChangeArrowheads="1"/>
          </p:cNvSpPr>
          <p:nvPr/>
        </p:nvSpPr>
        <p:spPr bwMode="auto">
          <a:xfrm>
            <a:off x="6400800" y="838200"/>
            <a:ext cx="381000" cy="381000"/>
          </a:xfrm>
          <a:prstGeom prst="ellipse">
            <a:avLst/>
          </a:prstGeom>
          <a:solidFill>
            <a:schemeClr val="accent1"/>
          </a:solidFill>
          <a:ln w="9525">
            <a:solidFill>
              <a:schemeClr val="tx1"/>
            </a:solidFill>
            <a:round/>
            <a:headEnd/>
            <a:tailEnd/>
          </a:ln>
        </p:spPr>
        <p:txBody>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sz="2400"/>
          </a:p>
        </p:txBody>
      </p:sp>
      <p:sp>
        <p:nvSpPr>
          <p:cNvPr id="72730" name="Rectangle 13">
            <a:extLst>
              <a:ext uri="{FF2B5EF4-FFF2-40B4-BE49-F238E27FC236}">
                <a16:creationId xmlns:a16="http://schemas.microsoft.com/office/drawing/2014/main" id="{CA7B805F-CA91-7144-B009-E43F9CF127A2}"/>
              </a:ext>
            </a:extLst>
          </p:cNvPr>
          <p:cNvSpPr>
            <a:spLocks noChangeArrowheads="1"/>
          </p:cNvSpPr>
          <p:nvPr/>
        </p:nvSpPr>
        <p:spPr bwMode="auto">
          <a:xfrm>
            <a:off x="7010400" y="838200"/>
            <a:ext cx="381000" cy="381000"/>
          </a:xfrm>
          <a:prstGeom prst="rect">
            <a:avLst/>
          </a:prstGeom>
          <a:solidFill>
            <a:schemeClr val="accent1"/>
          </a:solidFill>
          <a:ln w="9525">
            <a:solidFill>
              <a:schemeClr val="tx1"/>
            </a:solidFill>
            <a:round/>
            <a:headEnd/>
            <a:tailEnd/>
          </a:ln>
        </p:spPr>
        <p:txBody>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sz="2400"/>
          </a:p>
        </p:txBody>
      </p:sp>
      <p:cxnSp>
        <p:nvCxnSpPr>
          <p:cNvPr id="72731" name="Straight Connector 19">
            <a:extLst>
              <a:ext uri="{FF2B5EF4-FFF2-40B4-BE49-F238E27FC236}">
                <a16:creationId xmlns:a16="http://schemas.microsoft.com/office/drawing/2014/main" id="{C539578A-4D7D-E44E-8B49-5E8E41700293}"/>
              </a:ext>
            </a:extLst>
          </p:cNvPr>
          <p:cNvCxnSpPr>
            <a:cxnSpLocks noChangeShapeType="1"/>
          </p:cNvCxnSpPr>
          <p:nvPr/>
        </p:nvCxnSpPr>
        <p:spPr bwMode="auto">
          <a:xfrm>
            <a:off x="2438400" y="1066800"/>
            <a:ext cx="533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72732" name="Oval 8">
            <a:extLst>
              <a:ext uri="{FF2B5EF4-FFF2-40B4-BE49-F238E27FC236}">
                <a16:creationId xmlns:a16="http://schemas.microsoft.com/office/drawing/2014/main" id="{72898036-A727-8D40-A4E7-453A70153081}"/>
              </a:ext>
            </a:extLst>
          </p:cNvPr>
          <p:cNvSpPr>
            <a:spLocks noChangeArrowheads="1"/>
          </p:cNvSpPr>
          <p:nvPr/>
        </p:nvSpPr>
        <p:spPr bwMode="auto">
          <a:xfrm>
            <a:off x="2209800" y="838200"/>
            <a:ext cx="381000" cy="381000"/>
          </a:xfrm>
          <a:prstGeom prst="ellipse">
            <a:avLst/>
          </a:prstGeom>
          <a:solidFill>
            <a:schemeClr val="accent1"/>
          </a:solidFill>
          <a:ln w="9525">
            <a:solidFill>
              <a:schemeClr val="tx1"/>
            </a:solidFill>
            <a:round/>
            <a:headEnd/>
            <a:tailEnd/>
          </a:ln>
        </p:spPr>
        <p:txBody>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sz="2400"/>
          </a:p>
        </p:txBody>
      </p:sp>
      <p:sp>
        <p:nvSpPr>
          <p:cNvPr id="72733" name="Rectangle 13">
            <a:extLst>
              <a:ext uri="{FF2B5EF4-FFF2-40B4-BE49-F238E27FC236}">
                <a16:creationId xmlns:a16="http://schemas.microsoft.com/office/drawing/2014/main" id="{04CE34F2-12CF-2F4C-9E43-B2AF8F8FFE09}"/>
              </a:ext>
            </a:extLst>
          </p:cNvPr>
          <p:cNvSpPr>
            <a:spLocks noChangeArrowheads="1"/>
          </p:cNvSpPr>
          <p:nvPr/>
        </p:nvSpPr>
        <p:spPr bwMode="auto">
          <a:xfrm>
            <a:off x="2819400" y="838200"/>
            <a:ext cx="381000" cy="381000"/>
          </a:xfrm>
          <a:prstGeom prst="rect">
            <a:avLst/>
          </a:prstGeom>
          <a:solidFill>
            <a:schemeClr val="accent1"/>
          </a:solidFill>
          <a:ln w="9525">
            <a:solidFill>
              <a:schemeClr val="tx1"/>
            </a:solidFill>
            <a:round/>
            <a:headEnd/>
            <a:tailEnd/>
          </a:ln>
        </p:spPr>
        <p:txBody>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sz="2400"/>
          </a:p>
        </p:txBody>
      </p:sp>
      <p:cxnSp>
        <p:nvCxnSpPr>
          <p:cNvPr id="72734" name="Straight Arrow Connector 40">
            <a:extLst>
              <a:ext uri="{FF2B5EF4-FFF2-40B4-BE49-F238E27FC236}">
                <a16:creationId xmlns:a16="http://schemas.microsoft.com/office/drawing/2014/main" id="{883A9AAD-B718-E645-9B2B-05F909B9756D}"/>
              </a:ext>
            </a:extLst>
          </p:cNvPr>
          <p:cNvCxnSpPr>
            <a:cxnSpLocks noChangeShapeType="1"/>
          </p:cNvCxnSpPr>
          <p:nvPr/>
        </p:nvCxnSpPr>
        <p:spPr bwMode="auto">
          <a:xfrm>
            <a:off x="2667000" y="1524000"/>
            <a:ext cx="0" cy="762000"/>
          </a:xfrm>
          <a:prstGeom prst="straightConnector1">
            <a:avLst/>
          </a:prstGeom>
          <a:noFill/>
          <a:ln w="9525">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72735" name="Straight Arrow Connector 40">
            <a:extLst>
              <a:ext uri="{FF2B5EF4-FFF2-40B4-BE49-F238E27FC236}">
                <a16:creationId xmlns:a16="http://schemas.microsoft.com/office/drawing/2014/main" id="{AFB4B0D3-F150-B149-A76C-FA92329BADF2}"/>
              </a:ext>
            </a:extLst>
          </p:cNvPr>
          <p:cNvCxnSpPr>
            <a:cxnSpLocks noChangeShapeType="1"/>
          </p:cNvCxnSpPr>
          <p:nvPr/>
        </p:nvCxnSpPr>
        <p:spPr bwMode="auto">
          <a:xfrm>
            <a:off x="6858000" y="1447800"/>
            <a:ext cx="0" cy="762000"/>
          </a:xfrm>
          <a:prstGeom prst="straightConnector1">
            <a:avLst/>
          </a:prstGeom>
          <a:noFill/>
          <a:ln w="9525">
            <a:solidFill>
              <a:schemeClr val="tx1"/>
            </a:solidFill>
            <a:round/>
            <a:headEnd/>
            <a:tailEnd type="arrow" w="med" len="med"/>
          </a:ln>
          <a:extLst>
            <a:ext uri="{909E8E84-426E-40DD-AFC4-6F175D3DCCD1}">
              <a14:hiddenFill xmlns:a14="http://schemas.microsoft.com/office/drawing/2010/main">
                <a:noFill/>
              </a14:hiddenFill>
            </a:ext>
          </a:extLst>
        </p:spPr>
      </p:cxnSp>
      <p:sp>
        <p:nvSpPr>
          <p:cNvPr id="72736" name="Oval 7">
            <a:extLst>
              <a:ext uri="{FF2B5EF4-FFF2-40B4-BE49-F238E27FC236}">
                <a16:creationId xmlns:a16="http://schemas.microsoft.com/office/drawing/2014/main" id="{C3919538-4BCF-2944-868B-C4E2D2391445}"/>
              </a:ext>
            </a:extLst>
          </p:cNvPr>
          <p:cNvSpPr>
            <a:spLocks noChangeArrowheads="1"/>
          </p:cNvSpPr>
          <p:nvPr/>
        </p:nvSpPr>
        <p:spPr bwMode="auto">
          <a:xfrm>
            <a:off x="2857500" y="4686300"/>
            <a:ext cx="381000" cy="381000"/>
          </a:xfrm>
          <a:prstGeom prst="ellipse">
            <a:avLst/>
          </a:prstGeom>
          <a:solidFill>
            <a:schemeClr val="tx2"/>
          </a:solidFill>
          <a:ln w="9525">
            <a:solidFill>
              <a:schemeClr val="tx1"/>
            </a:solidFill>
            <a:round/>
            <a:headEnd/>
            <a:tailEnd/>
          </a:ln>
        </p:spPr>
        <p:txBody>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sz="2400"/>
          </a:p>
        </p:txBody>
      </p:sp>
      <p:sp>
        <p:nvSpPr>
          <p:cNvPr id="72737" name="Rectangle 16">
            <a:extLst>
              <a:ext uri="{FF2B5EF4-FFF2-40B4-BE49-F238E27FC236}">
                <a16:creationId xmlns:a16="http://schemas.microsoft.com/office/drawing/2014/main" id="{700F51DE-8D92-6544-AC36-EB3737CA2F0A}"/>
              </a:ext>
            </a:extLst>
          </p:cNvPr>
          <p:cNvSpPr>
            <a:spLocks noChangeArrowheads="1"/>
          </p:cNvSpPr>
          <p:nvPr/>
        </p:nvSpPr>
        <p:spPr bwMode="auto">
          <a:xfrm>
            <a:off x="3848100" y="4686300"/>
            <a:ext cx="381000" cy="381000"/>
          </a:xfrm>
          <a:prstGeom prst="rect">
            <a:avLst/>
          </a:prstGeom>
          <a:solidFill>
            <a:schemeClr val="tx2"/>
          </a:solidFill>
          <a:ln w="9525">
            <a:solidFill>
              <a:schemeClr val="tx1"/>
            </a:solidFill>
            <a:round/>
            <a:headEnd/>
            <a:tailEnd/>
          </a:ln>
        </p:spPr>
        <p:txBody>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sz="2400"/>
          </a:p>
        </p:txBody>
      </p:sp>
      <p:sp>
        <p:nvSpPr>
          <p:cNvPr id="72738" name="Rectangle 16">
            <a:extLst>
              <a:ext uri="{FF2B5EF4-FFF2-40B4-BE49-F238E27FC236}">
                <a16:creationId xmlns:a16="http://schemas.microsoft.com/office/drawing/2014/main" id="{8820B8D8-55A7-6449-BFE4-2AF8603275F1}"/>
              </a:ext>
            </a:extLst>
          </p:cNvPr>
          <p:cNvSpPr>
            <a:spLocks noChangeArrowheads="1"/>
          </p:cNvSpPr>
          <p:nvPr/>
        </p:nvSpPr>
        <p:spPr bwMode="auto">
          <a:xfrm>
            <a:off x="6134100" y="4686300"/>
            <a:ext cx="381000" cy="381000"/>
          </a:xfrm>
          <a:prstGeom prst="rect">
            <a:avLst/>
          </a:prstGeom>
          <a:solidFill>
            <a:schemeClr val="tx2"/>
          </a:solidFill>
          <a:ln w="9525">
            <a:solidFill>
              <a:schemeClr val="tx1"/>
            </a:solidFill>
            <a:round/>
            <a:headEnd/>
            <a:tailEnd/>
          </a:ln>
        </p:spPr>
        <p:txBody>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spcBef>
                <a:spcPct val="0"/>
              </a:spcBef>
              <a:buFontTx/>
              <a:buNone/>
            </a:pPr>
            <a:endParaRPr lang="en-US" altLang="en-US" sz="2400"/>
          </a:p>
        </p:txBody>
      </p:sp>
      <p:sp>
        <p:nvSpPr>
          <p:cNvPr id="72739" name="Content Placeholder 2">
            <a:extLst>
              <a:ext uri="{FF2B5EF4-FFF2-40B4-BE49-F238E27FC236}">
                <a16:creationId xmlns:a16="http://schemas.microsoft.com/office/drawing/2014/main" id="{2D9B2443-B453-F946-9CE4-44DB07098F8D}"/>
              </a:ext>
            </a:extLst>
          </p:cNvPr>
          <p:cNvSpPr>
            <a:spLocks noGrp="1" noChangeArrowheads="1"/>
          </p:cNvSpPr>
          <p:nvPr>
            <p:ph idx="1"/>
          </p:nvPr>
        </p:nvSpPr>
        <p:spPr>
          <a:xfrm>
            <a:off x="495300" y="5894388"/>
            <a:ext cx="7772400" cy="838200"/>
          </a:xfrm>
        </p:spPr>
        <p:txBody>
          <a:bodyPr/>
          <a:lstStyle/>
          <a:p>
            <a:r>
              <a:rPr lang="en-US" altLang="en-US" sz="2000">
                <a:ea typeface="ＭＳ Ｐゴシック" panose="020B0600070205080204" pitchFamily="34" charset="-128"/>
              </a:rPr>
              <a:t>Kemp, K.W. (2011) Science, Theology, and Monogenesis. </a:t>
            </a:r>
            <a:r>
              <a:rPr lang="en-US" altLang="en-US" sz="2000" i="1">
                <a:ea typeface="ＭＳ Ｐゴシック" panose="020B0600070205080204" pitchFamily="34" charset="-128"/>
              </a:rPr>
              <a:t>American Catholic Philosophical Quarterly</a:t>
            </a:r>
            <a:r>
              <a:rPr lang="en-US" altLang="en-US" sz="2000">
                <a:ea typeface="ＭＳ Ｐゴシック" panose="020B0600070205080204" pitchFamily="34" charset="-128"/>
              </a:rPr>
              <a:t>, Vol. 85, No. 2. </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Title 1">
            <a:extLst>
              <a:ext uri="{FF2B5EF4-FFF2-40B4-BE49-F238E27FC236}">
                <a16:creationId xmlns:a16="http://schemas.microsoft.com/office/drawing/2014/main" id="{7F199188-FBF1-E344-99B5-75C1541E79DC}"/>
              </a:ext>
            </a:extLst>
          </p:cNvPr>
          <p:cNvSpPr>
            <a:spLocks noGrp="1" noChangeArrowheads="1"/>
          </p:cNvSpPr>
          <p:nvPr>
            <p:ph type="title"/>
          </p:nvPr>
        </p:nvSpPr>
        <p:spPr>
          <a:xfrm>
            <a:off x="0" y="0"/>
            <a:ext cx="8839200" cy="1143000"/>
          </a:xfrm>
        </p:spPr>
        <p:txBody>
          <a:bodyPr/>
          <a:lstStyle/>
          <a:p>
            <a:r>
              <a:rPr lang="en-US" altLang="en-US">
                <a:ea typeface="ＭＳ Ｐゴシック" panose="020B0600070205080204" pitchFamily="34" charset="-128"/>
              </a:rPr>
              <a:t>Creation and Evolution, Chance and Purpose: A Catholic Perspective</a:t>
            </a:r>
          </a:p>
        </p:txBody>
      </p:sp>
      <p:pic>
        <p:nvPicPr>
          <p:cNvPr id="21506" name="Picture 4" descr="CREATION">
            <a:extLst>
              <a:ext uri="{FF2B5EF4-FFF2-40B4-BE49-F238E27FC236}">
                <a16:creationId xmlns:a16="http://schemas.microsoft.com/office/drawing/2014/main" id="{292C6BE7-B276-E842-8152-EC10F54D5B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0" y="1295400"/>
            <a:ext cx="4724400" cy="2695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07" name="Picture 4">
            <a:extLst>
              <a:ext uri="{FF2B5EF4-FFF2-40B4-BE49-F238E27FC236}">
                <a16:creationId xmlns:a16="http://schemas.microsoft.com/office/drawing/2014/main" id="{1DF905F5-D92F-FF42-A9AB-07633978FE4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81200" y="4114800"/>
            <a:ext cx="5334000" cy="2535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2">
            <a:extLst>
              <a:ext uri="{FF2B5EF4-FFF2-40B4-BE49-F238E27FC236}">
                <a16:creationId xmlns:a16="http://schemas.microsoft.com/office/drawing/2014/main" id="{3844654F-601A-5443-8383-1D369F05FA1B}"/>
              </a:ext>
            </a:extLst>
          </p:cNvPr>
          <p:cNvSpPr>
            <a:spLocks noGrp="1" noChangeArrowheads="1"/>
          </p:cNvSpPr>
          <p:nvPr>
            <p:ph type="title"/>
          </p:nvPr>
        </p:nvSpPr>
        <p:spPr>
          <a:xfrm>
            <a:off x="1828800" y="-76200"/>
            <a:ext cx="5410200" cy="1143000"/>
          </a:xfrm>
        </p:spPr>
        <p:txBody>
          <a:bodyPr/>
          <a:lstStyle/>
          <a:p>
            <a:r>
              <a:rPr lang="en-US" altLang="en-US">
                <a:ea typeface="ＭＳ Ｐゴシック" panose="020B0600070205080204" pitchFamily="34" charset="-128"/>
              </a:rPr>
              <a:t>What is Evolution?</a:t>
            </a:r>
          </a:p>
        </p:txBody>
      </p:sp>
      <p:sp>
        <p:nvSpPr>
          <p:cNvPr id="19458" name="Rectangle 3">
            <a:extLst>
              <a:ext uri="{FF2B5EF4-FFF2-40B4-BE49-F238E27FC236}">
                <a16:creationId xmlns:a16="http://schemas.microsoft.com/office/drawing/2014/main" id="{B141D303-97ED-E84B-B156-50DBBB2972B3}"/>
              </a:ext>
            </a:extLst>
          </p:cNvPr>
          <p:cNvSpPr>
            <a:spLocks noGrp="1" noChangeArrowheads="1"/>
          </p:cNvSpPr>
          <p:nvPr>
            <p:ph type="body" idx="1"/>
          </p:nvPr>
        </p:nvSpPr>
        <p:spPr>
          <a:xfrm>
            <a:off x="3276600" y="1617663"/>
            <a:ext cx="5029200" cy="1676400"/>
          </a:xfrm>
        </p:spPr>
        <p:txBody>
          <a:bodyPr/>
          <a:lstStyle/>
          <a:p>
            <a:pPr>
              <a:lnSpc>
                <a:spcPct val="80000"/>
              </a:lnSpc>
              <a:defRPr/>
            </a:pPr>
            <a:r>
              <a:rPr lang="en-US" altLang="en-US" sz="2800" dirty="0">
                <a:ea typeface="ＭＳ Ｐゴシック" panose="020B0600070205080204" pitchFamily="34" charset="-128"/>
              </a:rPr>
              <a:t>Scientific usage: </a:t>
            </a:r>
          </a:p>
          <a:p>
            <a:pPr lvl="1">
              <a:lnSpc>
                <a:spcPct val="80000"/>
              </a:lnSpc>
              <a:defRPr/>
            </a:pPr>
            <a:r>
              <a:rPr lang="en-US" sz="2400" dirty="0"/>
              <a:t>A systematic study of the physical/material world gained through observation and experimentation</a:t>
            </a:r>
          </a:p>
          <a:p>
            <a:pPr>
              <a:lnSpc>
                <a:spcPct val="80000"/>
              </a:lnSpc>
              <a:defRPr/>
            </a:pPr>
            <a:endParaRPr lang="en-US" altLang="en-US" sz="2800" dirty="0">
              <a:ea typeface="ＭＳ Ｐゴシック" panose="020B0600070205080204" pitchFamily="34" charset="-128"/>
            </a:endParaRPr>
          </a:p>
          <a:p>
            <a:pPr marL="0" indent="0">
              <a:lnSpc>
                <a:spcPct val="80000"/>
              </a:lnSpc>
              <a:buFontTx/>
              <a:buNone/>
              <a:defRPr/>
            </a:pPr>
            <a:endParaRPr lang="en-US" altLang="en-US" sz="2800" dirty="0">
              <a:ea typeface="ＭＳ Ｐゴシック" panose="020B0600070205080204" pitchFamily="34" charset="-128"/>
            </a:endParaRPr>
          </a:p>
          <a:p>
            <a:pPr>
              <a:lnSpc>
                <a:spcPct val="80000"/>
              </a:lnSpc>
              <a:defRPr/>
            </a:pPr>
            <a:endParaRPr lang="en-US" altLang="en-US" sz="2800" dirty="0">
              <a:ea typeface="ＭＳ Ｐゴシック" panose="020B0600070205080204" pitchFamily="34" charset="-128"/>
            </a:endParaRPr>
          </a:p>
          <a:p>
            <a:pPr>
              <a:lnSpc>
                <a:spcPct val="80000"/>
              </a:lnSpc>
              <a:defRPr/>
            </a:pPr>
            <a:r>
              <a:rPr lang="en-US" altLang="en-US" sz="2800" dirty="0">
                <a:ea typeface="ＭＳ Ｐゴシック" panose="020B0600070205080204" pitchFamily="34" charset="-128"/>
              </a:rPr>
              <a:t>Philosophical usage:</a:t>
            </a:r>
          </a:p>
          <a:p>
            <a:pPr lvl="1">
              <a:lnSpc>
                <a:spcPct val="80000"/>
              </a:lnSpc>
              <a:defRPr/>
            </a:pPr>
            <a:r>
              <a:rPr lang="en-US" altLang="en-US" sz="2400" dirty="0">
                <a:ea typeface="ＭＳ Ｐゴシック" panose="020B0600070205080204" pitchFamily="34" charset="-128"/>
              </a:rPr>
              <a:t>Science of evolution is used to advocate a philosophical position </a:t>
            </a:r>
          </a:p>
          <a:p>
            <a:pPr lvl="3">
              <a:lnSpc>
                <a:spcPct val="80000"/>
              </a:lnSpc>
              <a:buFontTx/>
              <a:buNone/>
              <a:defRPr/>
            </a:pPr>
            <a:endParaRPr lang="en-US" altLang="en-US" sz="1000" dirty="0">
              <a:ea typeface="ＭＳ Ｐゴシック" panose="020B0600070205080204" pitchFamily="34" charset="-128"/>
            </a:endParaRPr>
          </a:p>
          <a:p>
            <a:pPr marL="0" indent="0">
              <a:lnSpc>
                <a:spcPct val="80000"/>
              </a:lnSpc>
              <a:buFontTx/>
              <a:buNone/>
              <a:defRPr/>
            </a:pPr>
            <a:endParaRPr lang="en-US" altLang="en-US" sz="1400" dirty="0">
              <a:ea typeface="ＭＳ Ｐゴシック" panose="020B0600070205080204" pitchFamily="34" charset="-128"/>
            </a:endParaRPr>
          </a:p>
        </p:txBody>
      </p:sp>
      <p:grpSp>
        <p:nvGrpSpPr>
          <p:cNvPr id="23555" name="Group 10">
            <a:extLst>
              <a:ext uri="{FF2B5EF4-FFF2-40B4-BE49-F238E27FC236}">
                <a16:creationId xmlns:a16="http://schemas.microsoft.com/office/drawing/2014/main" id="{35030FCF-68F0-C943-870E-4444FC387EEB}"/>
              </a:ext>
            </a:extLst>
          </p:cNvPr>
          <p:cNvGrpSpPr>
            <a:grpSpLocks/>
          </p:cNvGrpSpPr>
          <p:nvPr/>
        </p:nvGrpSpPr>
        <p:grpSpPr bwMode="auto">
          <a:xfrm>
            <a:off x="152400" y="1103313"/>
            <a:ext cx="2822575" cy="5472112"/>
            <a:chOff x="2928" y="0"/>
            <a:chExt cx="2592" cy="4119"/>
          </a:xfrm>
        </p:grpSpPr>
        <p:graphicFrame>
          <p:nvGraphicFramePr>
            <p:cNvPr id="23556" name="Object 3">
              <a:extLst>
                <a:ext uri="{FF2B5EF4-FFF2-40B4-BE49-F238E27FC236}">
                  <a16:creationId xmlns:a16="http://schemas.microsoft.com/office/drawing/2014/main" id="{40CA907E-B62A-7940-80EE-5C403530ADA5}"/>
                </a:ext>
              </a:extLst>
            </p:cNvPr>
            <p:cNvGraphicFramePr>
              <a:graphicFrameLocks noChangeAspect="1"/>
            </p:cNvGraphicFramePr>
            <p:nvPr/>
          </p:nvGraphicFramePr>
          <p:xfrm>
            <a:off x="2928" y="0"/>
            <a:ext cx="2592" cy="2327"/>
          </p:xfrm>
          <a:graphic>
            <a:graphicData uri="http://schemas.openxmlformats.org/presentationml/2006/ole">
              <mc:AlternateContent xmlns:mc="http://schemas.openxmlformats.org/markup-compatibility/2006">
                <mc:Choice xmlns:v="urn:schemas-microsoft-com:vml" Requires="v">
                  <p:oleObj spid="_x0000_s23560" name="Photo Editor Photo" r:id="rId4" imgW="11785600" imgH="10585450" progId="MSPhotoEd.3">
                    <p:embed/>
                  </p:oleObj>
                </mc:Choice>
                <mc:Fallback>
                  <p:oleObj name="Photo Editor Photo" r:id="rId4" imgW="11785600" imgH="10585450" progId="MSPhotoEd.3">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b="3751"/>
                        <a:stretch>
                          <a:fillRect/>
                        </a:stretch>
                      </p:blipFill>
                      <p:spPr bwMode="auto">
                        <a:xfrm>
                          <a:off x="2928" y="0"/>
                          <a:ext cx="2592" cy="2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3557" name="Object 4">
              <a:extLst>
                <a:ext uri="{FF2B5EF4-FFF2-40B4-BE49-F238E27FC236}">
                  <a16:creationId xmlns:a16="http://schemas.microsoft.com/office/drawing/2014/main" id="{DEED9676-1620-FE46-96A7-FB2284E08E2A}"/>
                </a:ext>
              </a:extLst>
            </p:cNvPr>
            <p:cNvGraphicFramePr>
              <a:graphicFrameLocks noChangeAspect="1"/>
            </p:cNvGraphicFramePr>
            <p:nvPr/>
          </p:nvGraphicFramePr>
          <p:xfrm>
            <a:off x="2928" y="2064"/>
            <a:ext cx="2592" cy="2055"/>
          </p:xfrm>
          <a:graphic>
            <a:graphicData uri="http://schemas.openxmlformats.org/presentationml/2006/ole">
              <mc:AlternateContent xmlns:mc="http://schemas.openxmlformats.org/markup-compatibility/2006">
                <mc:Choice xmlns:v="urn:schemas-microsoft-com:vml" Requires="v">
                  <p:oleObj spid="_x0000_s23561" name="Photo Editor Photo" r:id="rId6" imgW="11125200" imgH="10585450" progId="MSPhotoEd.3">
                    <p:embed/>
                  </p:oleObj>
                </mc:Choice>
                <mc:Fallback>
                  <p:oleObj name="Photo Editor Photo" r:id="rId6" imgW="11125200" imgH="10585450" progId="MSPhotoEd.3">
                    <p:embed/>
                    <p:pic>
                      <p:nvPicPr>
                        <p:cNvPr id="0" name="Object 4"/>
                        <p:cNvPicPr>
                          <a:picLocks noChangeAspect="1" noChangeArrowheads="1"/>
                        </p:cNvPicPr>
                        <p:nvPr/>
                      </p:nvPicPr>
                      <p:blipFill>
                        <a:blip r:embed="rId7">
                          <a:extLst>
                            <a:ext uri="{28A0092B-C50C-407E-A947-70E740481C1C}">
                              <a14:useLocalDpi xmlns:a14="http://schemas.microsoft.com/office/drawing/2010/main" val="0"/>
                            </a:ext>
                          </a:extLst>
                        </a:blip>
                        <a:srcRect t="2377" b="3636"/>
                        <a:stretch>
                          <a:fillRect/>
                        </a:stretch>
                      </p:blipFill>
                      <p:spPr bwMode="auto">
                        <a:xfrm>
                          <a:off x="2928" y="2064"/>
                          <a:ext cx="2592" cy="2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458">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458">
                                            <p:txEl>
                                              <p:pRg st="1" end="1"/>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9458">
                                            <p:txEl>
                                              <p:pRg st="5" end="5"/>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45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58"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2">
            <a:extLst>
              <a:ext uri="{FF2B5EF4-FFF2-40B4-BE49-F238E27FC236}">
                <a16:creationId xmlns:a16="http://schemas.microsoft.com/office/drawing/2014/main" id="{D8E002B6-5791-274D-8C59-6B46A2DEEABF}"/>
              </a:ext>
            </a:extLst>
          </p:cNvPr>
          <p:cNvSpPr>
            <a:spLocks noGrp="1" noChangeArrowheads="1"/>
          </p:cNvSpPr>
          <p:nvPr>
            <p:ph type="title"/>
          </p:nvPr>
        </p:nvSpPr>
        <p:spPr>
          <a:xfrm>
            <a:off x="685800" y="-152400"/>
            <a:ext cx="8153400" cy="1143000"/>
          </a:xfrm>
        </p:spPr>
        <p:txBody>
          <a:bodyPr/>
          <a:lstStyle/>
          <a:p>
            <a:r>
              <a:rPr lang="en-US" altLang="en-US">
                <a:ea typeface="ＭＳ Ｐゴシック" panose="020B0600070205080204" pitchFamily="34" charset="-128"/>
              </a:rPr>
              <a:t>Evolution: Scientific Meanings</a:t>
            </a:r>
          </a:p>
        </p:txBody>
      </p:sp>
      <p:sp>
        <p:nvSpPr>
          <p:cNvPr id="25602" name="Rectangle 3">
            <a:extLst>
              <a:ext uri="{FF2B5EF4-FFF2-40B4-BE49-F238E27FC236}">
                <a16:creationId xmlns:a16="http://schemas.microsoft.com/office/drawing/2014/main" id="{5CB1A2A6-001C-474D-BA24-4DF883B64CB1}"/>
              </a:ext>
            </a:extLst>
          </p:cNvPr>
          <p:cNvSpPr>
            <a:spLocks noGrp="1" noChangeArrowheads="1"/>
          </p:cNvSpPr>
          <p:nvPr>
            <p:ph type="body" idx="1"/>
          </p:nvPr>
        </p:nvSpPr>
        <p:spPr>
          <a:xfrm>
            <a:off x="190500" y="969963"/>
            <a:ext cx="4953000" cy="5486400"/>
          </a:xfrm>
        </p:spPr>
        <p:txBody>
          <a:bodyPr/>
          <a:lstStyle/>
          <a:p>
            <a:pPr>
              <a:lnSpc>
                <a:spcPct val="80000"/>
              </a:lnSpc>
            </a:pPr>
            <a:endParaRPr lang="en-US" altLang="en-US" sz="1600">
              <a:ea typeface="ＭＳ Ｐゴシック" panose="020B0600070205080204" pitchFamily="34" charset="-128"/>
            </a:endParaRPr>
          </a:p>
          <a:p>
            <a:pPr>
              <a:lnSpc>
                <a:spcPct val="80000"/>
              </a:lnSpc>
            </a:pPr>
            <a:endParaRPr lang="en-US" altLang="en-US" sz="1600">
              <a:ea typeface="ＭＳ Ｐゴシック" panose="020B0600070205080204" pitchFamily="34" charset="-128"/>
            </a:endParaRPr>
          </a:p>
          <a:p>
            <a:pPr>
              <a:lnSpc>
                <a:spcPct val="80000"/>
              </a:lnSpc>
            </a:pPr>
            <a:r>
              <a:rPr lang="en-US" altLang="en-US" sz="2800">
                <a:ea typeface="ＭＳ Ｐゴシック" panose="020B0600070205080204" pitchFamily="34" charset="-128"/>
              </a:rPr>
              <a:t>These are limited to offering observations/explanations for material/physical processes</a:t>
            </a:r>
            <a:endParaRPr lang="en-US" altLang="en-US">
              <a:ea typeface="ＭＳ Ｐゴシック" panose="020B0600070205080204" pitchFamily="34" charset="-128"/>
            </a:endParaRPr>
          </a:p>
        </p:txBody>
      </p:sp>
      <p:sp>
        <p:nvSpPr>
          <p:cNvPr id="25603" name="Text Box 5">
            <a:extLst>
              <a:ext uri="{FF2B5EF4-FFF2-40B4-BE49-F238E27FC236}">
                <a16:creationId xmlns:a16="http://schemas.microsoft.com/office/drawing/2014/main" id="{97A412C5-CADB-CE4D-9D75-5AFFFDEB4252}"/>
              </a:ext>
            </a:extLst>
          </p:cNvPr>
          <p:cNvSpPr txBox="1">
            <a:spLocks noChangeArrowheads="1"/>
          </p:cNvSpPr>
          <p:nvPr/>
        </p:nvSpPr>
        <p:spPr bwMode="auto">
          <a:xfrm>
            <a:off x="6477000" y="1219200"/>
            <a:ext cx="1400175" cy="990600"/>
          </a:xfrm>
          <a:prstGeom prst="rect">
            <a:avLst/>
          </a:prstGeom>
          <a:solidFill>
            <a:srgbClr val="FFFFFF"/>
          </a:solidFill>
          <a:ln w="9525">
            <a:solidFill>
              <a:srgbClr val="000000"/>
            </a:solidFill>
            <a:miter lim="800000"/>
            <a:headEnd/>
            <a:tailEnd/>
          </a:ln>
        </p:spPr>
        <p:txBody>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r>
              <a:rPr lang="en-US" altLang="en-US" sz="2000" baseline="0">
                <a:latin typeface="Arial" panose="020B0604020202020204" pitchFamily="34" charset="0"/>
              </a:rPr>
              <a:t>Darwinian Evolution</a:t>
            </a:r>
          </a:p>
        </p:txBody>
      </p:sp>
      <p:sp>
        <p:nvSpPr>
          <p:cNvPr id="25604" name="Text Box 6">
            <a:extLst>
              <a:ext uri="{FF2B5EF4-FFF2-40B4-BE49-F238E27FC236}">
                <a16:creationId xmlns:a16="http://schemas.microsoft.com/office/drawing/2014/main" id="{FD0A6142-D7AF-EC4A-B65F-84039F9094AE}"/>
              </a:ext>
            </a:extLst>
          </p:cNvPr>
          <p:cNvSpPr txBox="1">
            <a:spLocks noChangeArrowheads="1"/>
          </p:cNvSpPr>
          <p:nvPr/>
        </p:nvSpPr>
        <p:spPr bwMode="auto">
          <a:xfrm>
            <a:off x="6096000" y="3200400"/>
            <a:ext cx="2133600" cy="1192213"/>
          </a:xfrm>
          <a:prstGeom prst="rect">
            <a:avLst/>
          </a:prstGeom>
          <a:solidFill>
            <a:srgbClr val="FFFFFF"/>
          </a:solidFill>
          <a:ln w="9525">
            <a:solidFill>
              <a:srgbClr val="000000"/>
            </a:solidFill>
            <a:miter lim="800000"/>
            <a:headEnd/>
            <a:tailEnd/>
          </a:ln>
        </p:spPr>
        <p:txBody>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r>
              <a:rPr lang="en-US" altLang="en-US" sz="2800" baseline="0">
                <a:latin typeface="Arial" panose="020B0604020202020204" pitchFamily="34" charset="0"/>
              </a:rPr>
              <a:t>Common Descent</a:t>
            </a:r>
          </a:p>
        </p:txBody>
      </p:sp>
      <p:sp>
        <p:nvSpPr>
          <p:cNvPr id="25605" name="Text Box 7">
            <a:extLst>
              <a:ext uri="{FF2B5EF4-FFF2-40B4-BE49-F238E27FC236}">
                <a16:creationId xmlns:a16="http://schemas.microsoft.com/office/drawing/2014/main" id="{0F527BE4-AF5E-AB47-B254-F11C9851BAD7}"/>
              </a:ext>
            </a:extLst>
          </p:cNvPr>
          <p:cNvSpPr txBox="1">
            <a:spLocks noChangeArrowheads="1"/>
          </p:cNvSpPr>
          <p:nvPr/>
        </p:nvSpPr>
        <p:spPr bwMode="auto">
          <a:xfrm>
            <a:off x="5410200" y="5334000"/>
            <a:ext cx="3429000" cy="1192213"/>
          </a:xfrm>
          <a:prstGeom prst="rect">
            <a:avLst/>
          </a:prstGeom>
          <a:solidFill>
            <a:srgbClr val="FFFFFF"/>
          </a:solidFill>
          <a:ln w="9525">
            <a:solidFill>
              <a:srgbClr val="000000"/>
            </a:solidFill>
            <a:miter lim="800000"/>
            <a:headEnd/>
            <a:tailEnd/>
          </a:ln>
        </p:spPr>
        <p:txBody>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r>
              <a:rPr lang="en-US" altLang="en-US" sz="2800" baseline="0">
                <a:latin typeface="Arial" panose="020B0604020202020204" pitchFamily="34" charset="0"/>
              </a:rPr>
              <a:t>Historical Evolution</a:t>
            </a:r>
          </a:p>
        </p:txBody>
      </p:sp>
      <p:sp>
        <p:nvSpPr>
          <p:cNvPr id="25606" name="AutoShape 9">
            <a:extLst>
              <a:ext uri="{FF2B5EF4-FFF2-40B4-BE49-F238E27FC236}">
                <a16:creationId xmlns:a16="http://schemas.microsoft.com/office/drawing/2014/main" id="{CB8B75FD-CBB4-154D-AEE9-AD63856F7E3D}"/>
              </a:ext>
            </a:extLst>
          </p:cNvPr>
          <p:cNvSpPr>
            <a:spLocks noChangeArrowheads="1"/>
          </p:cNvSpPr>
          <p:nvPr/>
        </p:nvSpPr>
        <p:spPr bwMode="auto">
          <a:xfrm rot="16200000" flipV="1">
            <a:off x="6914356" y="4591844"/>
            <a:ext cx="576263" cy="536575"/>
          </a:xfrm>
          <a:prstGeom prst="rightArrow">
            <a:avLst>
              <a:gd name="adj1" fmla="val 50000"/>
              <a:gd name="adj2" fmla="val 26849"/>
            </a:avLst>
          </a:prstGeom>
          <a:solidFill>
            <a:srgbClr val="C0C0C0"/>
          </a:solidFill>
          <a:ln w="9525">
            <a:solidFill>
              <a:srgbClr val="000000"/>
            </a:solidFill>
            <a:miter lim="800000"/>
            <a:headEnd/>
            <a:tailEnd/>
          </a:ln>
        </p:spPr>
        <p:txBody>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buFontTx/>
              <a:buNone/>
            </a:pPr>
            <a:endParaRPr lang="en-US" altLang="en-US" sz="2400"/>
          </a:p>
        </p:txBody>
      </p:sp>
      <p:sp>
        <p:nvSpPr>
          <p:cNvPr id="25607" name="AutoShape 12">
            <a:extLst>
              <a:ext uri="{FF2B5EF4-FFF2-40B4-BE49-F238E27FC236}">
                <a16:creationId xmlns:a16="http://schemas.microsoft.com/office/drawing/2014/main" id="{0BAE09C9-29B6-DA47-A089-5238F27ED516}"/>
              </a:ext>
            </a:extLst>
          </p:cNvPr>
          <p:cNvSpPr>
            <a:spLocks noChangeArrowheads="1"/>
          </p:cNvSpPr>
          <p:nvPr/>
        </p:nvSpPr>
        <p:spPr bwMode="auto">
          <a:xfrm rot="16200000" flipV="1">
            <a:off x="6914356" y="2534444"/>
            <a:ext cx="576263" cy="536575"/>
          </a:xfrm>
          <a:prstGeom prst="rightArrow">
            <a:avLst>
              <a:gd name="adj1" fmla="val 50000"/>
              <a:gd name="adj2" fmla="val 26849"/>
            </a:avLst>
          </a:prstGeom>
          <a:solidFill>
            <a:srgbClr val="C0C0C0"/>
          </a:solidFill>
          <a:ln w="9525">
            <a:solidFill>
              <a:srgbClr val="000000"/>
            </a:solidFill>
            <a:miter lim="800000"/>
            <a:headEnd/>
            <a:tailEnd/>
          </a:ln>
        </p:spPr>
        <p:txBody>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buFontTx/>
              <a:buNone/>
            </a:pPr>
            <a:endParaRPr lang="en-US" altLang="en-US" sz="2400"/>
          </a:p>
        </p:txBody>
      </p:sp>
      <p:pic>
        <p:nvPicPr>
          <p:cNvPr id="25608" name="Picture 2">
            <a:extLst>
              <a:ext uri="{FF2B5EF4-FFF2-40B4-BE49-F238E27FC236}">
                <a16:creationId xmlns:a16="http://schemas.microsoft.com/office/drawing/2014/main" id="{5607D0F5-23FA-2341-9416-E911562F89E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3090863"/>
            <a:ext cx="2894013" cy="2570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25609" name="Object 3">
            <a:extLst>
              <a:ext uri="{FF2B5EF4-FFF2-40B4-BE49-F238E27FC236}">
                <a16:creationId xmlns:a16="http://schemas.microsoft.com/office/drawing/2014/main" id="{F3FC06AC-E5E3-B644-A9F8-2FB7B24B9AF4}"/>
              </a:ext>
            </a:extLst>
          </p:cNvPr>
          <p:cNvGraphicFramePr>
            <a:graphicFrameLocks noChangeAspect="1"/>
          </p:cNvGraphicFramePr>
          <p:nvPr/>
        </p:nvGraphicFramePr>
        <p:xfrm>
          <a:off x="2873375" y="3084513"/>
          <a:ext cx="2393950" cy="2570162"/>
        </p:xfrm>
        <a:graphic>
          <a:graphicData uri="http://schemas.openxmlformats.org/presentationml/2006/ole">
            <mc:AlternateContent xmlns:mc="http://schemas.openxmlformats.org/markup-compatibility/2006">
              <mc:Choice xmlns:v="urn:schemas-microsoft-com:vml" Requires="v">
                <p:oleObj spid="_x0000_s25611" name="Photo Editor Photo" r:id="rId5" imgW="11785600" imgH="10585450" progId="MSPhotoEd.3">
                  <p:embed/>
                </p:oleObj>
              </mc:Choice>
              <mc:Fallback>
                <p:oleObj name="Photo Editor Photo" r:id="rId5" imgW="11785600" imgH="10585450" progId="MSPhotoEd.3">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b="3751"/>
                      <a:stretch>
                        <a:fillRect/>
                      </a:stretch>
                    </p:blipFill>
                    <p:spPr bwMode="auto">
                      <a:xfrm>
                        <a:off x="2873375" y="3084513"/>
                        <a:ext cx="2393950" cy="2570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a:extLst>
              <a:ext uri="{FF2B5EF4-FFF2-40B4-BE49-F238E27FC236}">
                <a16:creationId xmlns:a16="http://schemas.microsoft.com/office/drawing/2014/main" id="{4BB03511-1440-BD4E-B84C-9E80AD5E5213}"/>
              </a:ext>
            </a:extLst>
          </p:cNvPr>
          <p:cNvSpPr>
            <a:spLocks noGrp="1" noChangeArrowheads="1"/>
          </p:cNvSpPr>
          <p:nvPr>
            <p:ph type="title"/>
          </p:nvPr>
        </p:nvSpPr>
        <p:spPr>
          <a:xfrm>
            <a:off x="0" y="-33338"/>
            <a:ext cx="8839200" cy="1143001"/>
          </a:xfrm>
        </p:spPr>
        <p:txBody>
          <a:bodyPr/>
          <a:lstStyle/>
          <a:p>
            <a:r>
              <a:rPr lang="en-US" altLang="en-US">
                <a:ea typeface="ＭＳ Ｐゴシック" panose="020B0600070205080204" pitchFamily="34" charset="-128"/>
              </a:rPr>
              <a:t>Evolution: A Philosophical Position</a:t>
            </a:r>
          </a:p>
        </p:txBody>
      </p:sp>
      <p:sp>
        <p:nvSpPr>
          <p:cNvPr id="27650" name="Rectangle 3">
            <a:extLst>
              <a:ext uri="{FF2B5EF4-FFF2-40B4-BE49-F238E27FC236}">
                <a16:creationId xmlns:a16="http://schemas.microsoft.com/office/drawing/2014/main" id="{7E1B58E8-8DDF-B849-A943-E1CD65146C08}"/>
              </a:ext>
            </a:extLst>
          </p:cNvPr>
          <p:cNvSpPr>
            <a:spLocks noGrp="1" noChangeArrowheads="1"/>
          </p:cNvSpPr>
          <p:nvPr>
            <p:ph type="body" idx="1"/>
          </p:nvPr>
        </p:nvSpPr>
        <p:spPr>
          <a:xfrm>
            <a:off x="304800" y="762000"/>
            <a:ext cx="5105400" cy="5486400"/>
          </a:xfrm>
        </p:spPr>
        <p:txBody>
          <a:bodyPr/>
          <a:lstStyle/>
          <a:p>
            <a:pPr>
              <a:lnSpc>
                <a:spcPct val="80000"/>
              </a:lnSpc>
            </a:pPr>
            <a:endParaRPr lang="en-US" altLang="en-US" sz="1600">
              <a:ea typeface="ＭＳ Ｐゴシック" panose="020B0600070205080204" pitchFamily="34" charset="-128"/>
            </a:endParaRPr>
          </a:p>
          <a:p>
            <a:pPr>
              <a:lnSpc>
                <a:spcPct val="80000"/>
              </a:lnSpc>
            </a:pPr>
            <a:endParaRPr lang="en-US" altLang="en-US" sz="1600">
              <a:ea typeface="ＭＳ Ｐゴシック" panose="020B0600070205080204" pitchFamily="34" charset="-128"/>
            </a:endParaRPr>
          </a:p>
          <a:p>
            <a:pPr>
              <a:lnSpc>
                <a:spcPct val="80000"/>
              </a:lnSpc>
            </a:pPr>
            <a:r>
              <a:rPr lang="en-US" altLang="en-US" sz="2800">
                <a:ea typeface="ＭＳ Ｐゴシック" panose="020B0600070205080204" pitchFamily="34" charset="-128"/>
              </a:rPr>
              <a:t>Scientific Atheism</a:t>
            </a:r>
          </a:p>
          <a:p>
            <a:pPr lvl="1">
              <a:lnSpc>
                <a:spcPct val="80000"/>
              </a:lnSpc>
            </a:pPr>
            <a:r>
              <a:rPr lang="en-US" altLang="en-US" sz="2000">
                <a:ea typeface="ＭＳ Ｐゴシック" panose="020B0600070205080204" pitchFamily="34" charset="-128"/>
              </a:rPr>
              <a:t>Evolution demonstrates that human person is nothing more than the accidental product of a blind process</a:t>
            </a:r>
          </a:p>
          <a:p>
            <a:pPr lvl="1">
              <a:lnSpc>
                <a:spcPct val="80000"/>
              </a:lnSpc>
            </a:pPr>
            <a:r>
              <a:rPr lang="en-US" altLang="en-US" sz="2000">
                <a:ea typeface="ＭＳ Ｐゴシック" panose="020B0600070205080204" pitchFamily="34" charset="-128"/>
              </a:rPr>
              <a:t>Denies the reality of the immaterial aspect of man </a:t>
            </a:r>
          </a:p>
          <a:p>
            <a:pPr lvl="1">
              <a:lnSpc>
                <a:spcPct val="80000"/>
              </a:lnSpc>
            </a:pPr>
            <a:endParaRPr lang="en-US" altLang="en-US" sz="2000">
              <a:ea typeface="ＭＳ Ｐゴシック" panose="020B0600070205080204" pitchFamily="34" charset="-128"/>
            </a:endParaRPr>
          </a:p>
        </p:txBody>
      </p:sp>
      <p:sp>
        <p:nvSpPr>
          <p:cNvPr id="27651" name="Text Box 5">
            <a:extLst>
              <a:ext uri="{FF2B5EF4-FFF2-40B4-BE49-F238E27FC236}">
                <a16:creationId xmlns:a16="http://schemas.microsoft.com/office/drawing/2014/main" id="{6485C3CF-1618-A34C-B9DE-5DFFFE7398E9}"/>
              </a:ext>
            </a:extLst>
          </p:cNvPr>
          <p:cNvSpPr txBox="1">
            <a:spLocks noChangeArrowheads="1"/>
          </p:cNvSpPr>
          <p:nvPr/>
        </p:nvSpPr>
        <p:spPr bwMode="auto">
          <a:xfrm>
            <a:off x="6477000" y="1219200"/>
            <a:ext cx="1400175" cy="990600"/>
          </a:xfrm>
          <a:prstGeom prst="rect">
            <a:avLst/>
          </a:prstGeom>
          <a:solidFill>
            <a:srgbClr val="FFFFFF"/>
          </a:solidFill>
          <a:ln w="9525">
            <a:solidFill>
              <a:srgbClr val="000000"/>
            </a:solidFill>
            <a:miter lim="800000"/>
            <a:headEnd/>
            <a:tailEnd/>
          </a:ln>
        </p:spPr>
        <p:txBody>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r>
              <a:rPr lang="en-US" altLang="en-US" sz="2000" baseline="0">
                <a:latin typeface="Arial" panose="020B0604020202020204" pitchFamily="34" charset="0"/>
              </a:rPr>
              <a:t>Darwinian Evolution</a:t>
            </a:r>
          </a:p>
        </p:txBody>
      </p:sp>
      <p:sp>
        <p:nvSpPr>
          <p:cNvPr id="27652" name="Text Box 6">
            <a:extLst>
              <a:ext uri="{FF2B5EF4-FFF2-40B4-BE49-F238E27FC236}">
                <a16:creationId xmlns:a16="http://schemas.microsoft.com/office/drawing/2014/main" id="{974D9674-9786-7747-AB3A-25E8F14B1DF3}"/>
              </a:ext>
            </a:extLst>
          </p:cNvPr>
          <p:cNvSpPr txBox="1">
            <a:spLocks noChangeArrowheads="1"/>
          </p:cNvSpPr>
          <p:nvPr/>
        </p:nvSpPr>
        <p:spPr bwMode="auto">
          <a:xfrm>
            <a:off x="6096000" y="3200400"/>
            <a:ext cx="2133600" cy="1192213"/>
          </a:xfrm>
          <a:prstGeom prst="rect">
            <a:avLst/>
          </a:prstGeom>
          <a:solidFill>
            <a:srgbClr val="FFFFFF"/>
          </a:solidFill>
          <a:ln w="9525">
            <a:solidFill>
              <a:srgbClr val="000000"/>
            </a:solidFill>
            <a:miter lim="800000"/>
            <a:headEnd/>
            <a:tailEnd/>
          </a:ln>
        </p:spPr>
        <p:txBody>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r>
              <a:rPr lang="en-US" altLang="en-US" sz="2800" baseline="0">
                <a:latin typeface="Arial" panose="020B0604020202020204" pitchFamily="34" charset="0"/>
              </a:rPr>
              <a:t>Common Descent</a:t>
            </a:r>
          </a:p>
        </p:txBody>
      </p:sp>
      <p:sp>
        <p:nvSpPr>
          <p:cNvPr id="27653" name="Text Box 7">
            <a:extLst>
              <a:ext uri="{FF2B5EF4-FFF2-40B4-BE49-F238E27FC236}">
                <a16:creationId xmlns:a16="http://schemas.microsoft.com/office/drawing/2014/main" id="{61F197B1-76BB-FC41-B105-A4394E42DC24}"/>
              </a:ext>
            </a:extLst>
          </p:cNvPr>
          <p:cNvSpPr txBox="1">
            <a:spLocks noChangeArrowheads="1"/>
          </p:cNvSpPr>
          <p:nvPr/>
        </p:nvSpPr>
        <p:spPr bwMode="auto">
          <a:xfrm>
            <a:off x="5410200" y="5334000"/>
            <a:ext cx="3429000" cy="1192213"/>
          </a:xfrm>
          <a:prstGeom prst="rect">
            <a:avLst/>
          </a:prstGeom>
          <a:solidFill>
            <a:srgbClr val="FFFFFF"/>
          </a:solidFill>
          <a:ln w="9525">
            <a:solidFill>
              <a:srgbClr val="000000"/>
            </a:solidFill>
            <a:miter lim="800000"/>
            <a:headEnd/>
            <a:tailEnd/>
          </a:ln>
        </p:spPr>
        <p:txBody>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algn="ctr">
              <a:spcBef>
                <a:spcPct val="0"/>
              </a:spcBef>
              <a:buFontTx/>
              <a:buNone/>
            </a:pPr>
            <a:r>
              <a:rPr lang="en-US" altLang="en-US" sz="2800" baseline="0">
                <a:latin typeface="Arial" panose="020B0604020202020204" pitchFamily="34" charset="0"/>
              </a:rPr>
              <a:t>Historical Evolution</a:t>
            </a:r>
          </a:p>
        </p:txBody>
      </p:sp>
      <p:sp>
        <p:nvSpPr>
          <p:cNvPr id="27654" name="AutoShape 9">
            <a:extLst>
              <a:ext uri="{FF2B5EF4-FFF2-40B4-BE49-F238E27FC236}">
                <a16:creationId xmlns:a16="http://schemas.microsoft.com/office/drawing/2014/main" id="{65D07E35-11E1-B14D-B4FB-29E12095CF97}"/>
              </a:ext>
            </a:extLst>
          </p:cNvPr>
          <p:cNvSpPr>
            <a:spLocks noChangeArrowheads="1"/>
          </p:cNvSpPr>
          <p:nvPr/>
        </p:nvSpPr>
        <p:spPr bwMode="auto">
          <a:xfrm rot="16200000" flipV="1">
            <a:off x="6914356" y="4591844"/>
            <a:ext cx="576263" cy="536575"/>
          </a:xfrm>
          <a:prstGeom prst="rightArrow">
            <a:avLst>
              <a:gd name="adj1" fmla="val 50000"/>
              <a:gd name="adj2" fmla="val 26849"/>
            </a:avLst>
          </a:prstGeom>
          <a:solidFill>
            <a:srgbClr val="C0C0C0"/>
          </a:solidFill>
          <a:ln w="9525">
            <a:solidFill>
              <a:srgbClr val="000000"/>
            </a:solidFill>
            <a:miter lim="800000"/>
            <a:headEnd/>
            <a:tailEnd/>
          </a:ln>
        </p:spPr>
        <p:txBody>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buFontTx/>
              <a:buNone/>
            </a:pPr>
            <a:endParaRPr lang="en-US" altLang="en-US" sz="2400"/>
          </a:p>
        </p:txBody>
      </p:sp>
      <p:sp>
        <p:nvSpPr>
          <p:cNvPr id="27655" name="AutoShape 12">
            <a:extLst>
              <a:ext uri="{FF2B5EF4-FFF2-40B4-BE49-F238E27FC236}">
                <a16:creationId xmlns:a16="http://schemas.microsoft.com/office/drawing/2014/main" id="{682BE052-2EF4-1143-A456-F5F03255A292}"/>
              </a:ext>
            </a:extLst>
          </p:cNvPr>
          <p:cNvSpPr>
            <a:spLocks noChangeArrowheads="1"/>
          </p:cNvSpPr>
          <p:nvPr/>
        </p:nvSpPr>
        <p:spPr bwMode="auto">
          <a:xfrm rot="16200000" flipV="1">
            <a:off x="6914356" y="2534444"/>
            <a:ext cx="576263" cy="536575"/>
          </a:xfrm>
          <a:prstGeom prst="rightArrow">
            <a:avLst>
              <a:gd name="adj1" fmla="val 50000"/>
              <a:gd name="adj2" fmla="val 26849"/>
            </a:avLst>
          </a:prstGeom>
          <a:solidFill>
            <a:srgbClr val="C0C0C0"/>
          </a:solidFill>
          <a:ln w="9525">
            <a:solidFill>
              <a:srgbClr val="000000"/>
            </a:solidFill>
            <a:miter lim="800000"/>
            <a:headEnd/>
            <a:tailEnd/>
          </a:ln>
        </p:spPr>
        <p:txBody>
          <a:bodyPr/>
          <a:lstStyle>
            <a:lvl1pPr>
              <a:spcBef>
                <a:spcPct val="20000"/>
              </a:spcBef>
              <a:buChar char="•"/>
              <a:defRPr sz="3200">
                <a:solidFill>
                  <a:schemeClr val="tx1"/>
                </a:solidFill>
                <a:latin typeface="Times New Roman" panose="02020603050405020304" pitchFamily="18" charset="0"/>
                <a:ea typeface="ＭＳ Ｐゴシック"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ＭＳ Ｐゴシック"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ＭＳ Ｐゴシック"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0"/>
              </a:spcBef>
              <a:buFontTx/>
              <a:buNone/>
            </a:pPr>
            <a:endParaRPr lang="en-US" altLang="en-US" sz="2400"/>
          </a:p>
        </p:txBody>
      </p:sp>
      <p:pic>
        <p:nvPicPr>
          <p:cNvPr id="27656" name="Picture 2">
            <a:extLst>
              <a:ext uri="{FF2B5EF4-FFF2-40B4-BE49-F238E27FC236}">
                <a16:creationId xmlns:a16="http://schemas.microsoft.com/office/drawing/2014/main" id="{CAF6B543-014A-2444-8762-1184020525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0750" y="3319463"/>
            <a:ext cx="3803650" cy="3376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2">
            <a:extLst>
              <a:ext uri="{FF2B5EF4-FFF2-40B4-BE49-F238E27FC236}">
                <a16:creationId xmlns:a16="http://schemas.microsoft.com/office/drawing/2014/main" id="{9B3A9E42-9396-8F49-A9E9-27DB8F2219CC}"/>
              </a:ext>
            </a:extLst>
          </p:cNvPr>
          <p:cNvSpPr>
            <a:spLocks noGrp="1" noChangeArrowheads="1"/>
          </p:cNvSpPr>
          <p:nvPr>
            <p:ph type="title"/>
          </p:nvPr>
        </p:nvSpPr>
        <p:spPr>
          <a:xfrm>
            <a:off x="685800" y="15875"/>
            <a:ext cx="7772400" cy="1143000"/>
          </a:xfrm>
        </p:spPr>
        <p:txBody>
          <a:bodyPr/>
          <a:lstStyle/>
          <a:p>
            <a:pPr eaLnBrk="1" hangingPunct="1"/>
            <a:r>
              <a:rPr lang="en-US" altLang="en-US">
                <a:ea typeface="ＭＳ Ｐゴシック" panose="020B0600070205080204" pitchFamily="34" charset="-128"/>
              </a:rPr>
              <a:t>What Does the Church Say About Evolution?</a:t>
            </a:r>
          </a:p>
        </p:txBody>
      </p:sp>
      <p:sp>
        <p:nvSpPr>
          <p:cNvPr id="29698" name="Rectangle 3">
            <a:extLst>
              <a:ext uri="{FF2B5EF4-FFF2-40B4-BE49-F238E27FC236}">
                <a16:creationId xmlns:a16="http://schemas.microsoft.com/office/drawing/2014/main" id="{B97EE186-9D06-DF42-A66A-E782BCDD6817}"/>
              </a:ext>
            </a:extLst>
          </p:cNvPr>
          <p:cNvSpPr>
            <a:spLocks noGrp="1" noChangeArrowheads="1"/>
          </p:cNvSpPr>
          <p:nvPr>
            <p:ph type="body" idx="1"/>
          </p:nvPr>
        </p:nvSpPr>
        <p:spPr>
          <a:xfrm>
            <a:off x="685800" y="1981200"/>
            <a:ext cx="7772400" cy="2868613"/>
          </a:xfrm>
        </p:spPr>
        <p:txBody>
          <a:bodyPr/>
          <a:lstStyle/>
          <a:p>
            <a:pPr eaLnBrk="1" hangingPunct="1"/>
            <a:r>
              <a:rPr lang="en-US" altLang="en-US" sz="2800">
                <a:ea typeface="ＭＳ Ｐゴシック" panose="020B0600070205080204" pitchFamily="34" charset="-128"/>
              </a:rPr>
              <a:t>There is no official Church teaching on the </a:t>
            </a:r>
            <a:r>
              <a:rPr lang="en-US" altLang="en-US" sz="2800" b="1">
                <a:ea typeface="ＭＳ Ｐゴシック" panose="020B0600070205080204" pitchFamily="34" charset="-128"/>
              </a:rPr>
              <a:t>scientific</a:t>
            </a:r>
            <a:r>
              <a:rPr lang="en-US" altLang="en-US" sz="2800">
                <a:ea typeface="ＭＳ Ｐゴシック" panose="020B0600070205080204" pitchFamily="34" charset="-128"/>
              </a:rPr>
              <a:t> theory of evolution</a:t>
            </a:r>
          </a:p>
          <a:p>
            <a:pPr eaLnBrk="1" hangingPunct="1"/>
            <a:r>
              <a:rPr lang="en-US" altLang="en-US" sz="2800">
                <a:ea typeface="ＭＳ Ｐゴシック" panose="020B0600070205080204" pitchFamily="34" charset="-128"/>
              </a:rPr>
              <a:t>Church has stated that evolution, as a scientific theory, is worth investigating.</a:t>
            </a:r>
          </a:p>
          <a:p>
            <a:pPr eaLnBrk="1" hangingPunct="1"/>
            <a:r>
              <a:rPr lang="en-US" altLang="en-US" sz="2800">
                <a:ea typeface="ＭＳ Ｐゴシック" panose="020B0600070205080204" pitchFamily="34" charset="-128"/>
              </a:rPr>
              <a:t>However, it consistently condemns cases in which theories of evolution masquerade as bad philosophy</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698">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9698">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969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698"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a:extLst>
              <a:ext uri="{FF2B5EF4-FFF2-40B4-BE49-F238E27FC236}">
                <a16:creationId xmlns:a16="http://schemas.microsoft.com/office/drawing/2014/main" id="{4BAC2FC2-3FD4-A746-8CDE-821755608820}"/>
              </a:ext>
            </a:extLst>
          </p:cNvPr>
          <p:cNvSpPr>
            <a:spLocks noGrp="1" noChangeArrowheads="1"/>
          </p:cNvSpPr>
          <p:nvPr>
            <p:ph type="title"/>
          </p:nvPr>
        </p:nvSpPr>
        <p:spPr>
          <a:xfrm>
            <a:off x="457200" y="1676400"/>
            <a:ext cx="8077200" cy="1143000"/>
          </a:xfrm>
        </p:spPr>
        <p:txBody>
          <a:bodyPr/>
          <a:lstStyle/>
          <a:p>
            <a:pPr algn="l" eaLnBrk="1" hangingPunct="1"/>
            <a:r>
              <a:rPr lang="ja-JP" altLang="en-US" sz="2400" b="1">
                <a:ea typeface="ＭＳ Ｐゴシック" panose="020B0600070205080204" pitchFamily="34" charset="-128"/>
                <a:cs typeface="Arial" panose="020B0604020202020204" pitchFamily="34" charset="0"/>
              </a:rPr>
              <a:t>“</a:t>
            </a:r>
            <a:r>
              <a:rPr lang="en-US" altLang="ja-JP" sz="2400" b="1">
                <a:ea typeface="ＭＳ Ｐゴシック" panose="020B0600070205080204" pitchFamily="34" charset="-128"/>
                <a:cs typeface="Arial" panose="020B0604020202020204" pitchFamily="34" charset="0"/>
              </a:rPr>
              <a:t>The Teaching Authority of the Church does not forbid that, in conformity with the present state of human sciences and sacred theology, research and discussions, on the part of men experienced in both fields, take place with regard to the doctrine of evolution, insofar as it inquiries into the origin of the human body as coming from pre-existent and living matter.</a:t>
            </a:r>
            <a:r>
              <a:rPr lang="ja-JP" altLang="en-US" sz="2400" b="1">
                <a:ea typeface="ＭＳ Ｐゴシック" panose="020B0600070205080204" pitchFamily="34" charset="-128"/>
                <a:cs typeface="Arial" panose="020B0604020202020204" pitchFamily="34" charset="0"/>
              </a:rPr>
              <a:t>”</a:t>
            </a:r>
            <a:r>
              <a:rPr lang="en-US" altLang="ja-JP" sz="2400" b="1">
                <a:ea typeface="ＭＳ Ｐゴシック" panose="020B0600070205080204" pitchFamily="34" charset="-128"/>
                <a:cs typeface="Arial" panose="020B0604020202020204" pitchFamily="34" charset="0"/>
              </a:rPr>
              <a:t> 			</a:t>
            </a:r>
            <a:br>
              <a:rPr lang="en-US" altLang="ja-JP" sz="2400" b="1">
                <a:ea typeface="ＭＳ Ｐゴシック" panose="020B0600070205080204" pitchFamily="34" charset="-128"/>
                <a:cs typeface="Arial" panose="020B0604020202020204" pitchFamily="34" charset="0"/>
              </a:rPr>
            </a:br>
            <a:r>
              <a:rPr lang="en-US" altLang="ja-JP" sz="2400" b="1">
                <a:ea typeface="ＭＳ Ｐゴシック" panose="020B0600070205080204" pitchFamily="34" charset="-128"/>
                <a:cs typeface="Arial" panose="020B0604020202020204" pitchFamily="34" charset="0"/>
              </a:rPr>
              <a:t>			Pope Pius XII (</a:t>
            </a:r>
            <a:r>
              <a:rPr lang="en-US" altLang="ja-JP" sz="2400" b="1" i="1">
                <a:ea typeface="ＭＳ Ｐゴシック" panose="020B0600070205080204" pitchFamily="34" charset="-128"/>
                <a:cs typeface="Arial" panose="020B0604020202020204" pitchFamily="34" charset="0"/>
              </a:rPr>
              <a:t>Humani Generis, 1950</a:t>
            </a:r>
            <a:r>
              <a:rPr lang="en-US" altLang="ja-JP" sz="2400" b="1">
                <a:ea typeface="ＭＳ Ｐゴシック" panose="020B0600070205080204" pitchFamily="34" charset="-128"/>
                <a:cs typeface="Arial" panose="020B0604020202020204" pitchFamily="34" charset="0"/>
              </a:rPr>
              <a:t>)</a:t>
            </a:r>
            <a:endParaRPr lang="en-US" altLang="en-US" sz="2400" b="1">
              <a:ea typeface="ＭＳ Ｐゴシック" panose="020B0600070205080204" pitchFamily="34" charset="-128"/>
              <a:cs typeface="Arial" panose="020B0604020202020204" pitchFamily="34" charset="0"/>
            </a:endParaRPr>
          </a:p>
        </p:txBody>
      </p:sp>
      <p:pic>
        <p:nvPicPr>
          <p:cNvPr id="30722" name="Picture 3" descr="200px-Piusxiib">
            <a:hlinkClick r:id="rId3"/>
            <a:extLst>
              <a:ext uri="{FF2B5EF4-FFF2-40B4-BE49-F238E27FC236}">
                <a16:creationId xmlns:a16="http://schemas.microsoft.com/office/drawing/2014/main" id="{1E510B18-C2D7-9C42-8E13-82152A32C93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3733800"/>
            <a:ext cx="1905000" cy="262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2529"/>
                                        </p:tgtEl>
                                        <p:attrNameLst>
                                          <p:attrName>style.visibility</p:attrName>
                                        </p:attrNameLst>
                                      </p:cBhvr>
                                      <p:to>
                                        <p:strVal val="visible"/>
                                      </p:to>
                                    </p:set>
                                    <p:anim calcmode="lin" valueType="num">
                                      <p:cBhvr additive="base">
                                        <p:cTn id="7" dur="500" fill="hold"/>
                                        <p:tgtEl>
                                          <p:spTgt spid="22529"/>
                                        </p:tgtEl>
                                        <p:attrNameLst>
                                          <p:attrName>ppt_x</p:attrName>
                                        </p:attrNameLst>
                                      </p:cBhvr>
                                      <p:tavLst>
                                        <p:tav tm="0">
                                          <p:val>
                                            <p:strVal val="#ppt_x"/>
                                          </p:val>
                                        </p:tav>
                                        <p:tav tm="100000">
                                          <p:val>
                                            <p:strVal val="#ppt_x"/>
                                          </p:val>
                                        </p:tav>
                                      </p:tavLst>
                                    </p:anim>
                                    <p:anim calcmode="lin" valueType="num">
                                      <p:cBhvr additive="base">
                                        <p:cTn id="8" dur="500" fill="hold"/>
                                        <p:tgtEl>
                                          <p:spTgt spid="2252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29" grpId="0"/>
    </p:bldLst>
  </p:timing>
</p:sld>
</file>

<file path=ppt/theme/theme1.xml><?xml version="1.0" encoding="utf-8"?>
<a:theme xmlns:a="http://schemas.openxmlformats.org/drawingml/2006/main" name="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30000">
            <a:ln>
              <a:noFill/>
            </a:ln>
            <a:solidFill>
              <a:schemeClr val="tx1"/>
            </a:solidFill>
            <a:effectLst/>
            <a:latin typeface="Times New Roman" pitchFamily="-107"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30000">
            <a:ln>
              <a:noFill/>
            </a:ln>
            <a:solidFill>
              <a:schemeClr val="tx1"/>
            </a:solidFill>
            <a:effectLst/>
            <a:latin typeface="Times New Roman" pitchFamily="-107"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10550</TotalTime>
  <Words>4317</Words>
  <Application>Microsoft Macintosh PowerPoint</Application>
  <PresentationFormat>On-screen Show (4:3)</PresentationFormat>
  <Paragraphs>356</Paragraphs>
  <Slides>35</Slides>
  <Notes>21</Notes>
  <HiddenSlides>0</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1</vt:i4>
      </vt:variant>
      <vt:variant>
        <vt:lpstr>Slide Titles</vt:lpstr>
      </vt:variant>
      <vt:variant>
        <vt:i4>35</vt:i4>
      </vt:variant>
    </vt:vector>
  </HeadingPairs>
  <TitlesOfParts>
    <vt:vector size="41" baseType="lpstr">
      <vt:lpstr>ＭＳ Ｐゴシック</vt:lpstr>
      <vt:lpstr>Arial</vt:lpstr>
      <vt:lpstr>Times New Roman</vt:lpstr>
      <vt:lpstr>Wingdings</vt:lpstr>
      <vt:lpstr>Default Design</vt:lpstr>
      <vt:lpstr>Photo Editor Photo</vt:lpstr>
      <vt:lpstr>Creation and Evolution, Chance and Purpose: A Catholic Perspective</vt:lpstr>
      <vt:lpstr>The Catholic Understanding of Creation</vt:lpstr>
      <vt:lpstr>The Catholic Understanding of Creation: Three Points</vt:lpstr>
      <vt:lpstr>Creation and Evolution, Chance and Purpose: A Catholic Perspective</vt:lpstr>
      <vt:lpstr>What is Evolution?</vt:lpstr>
      <vt:lpstr>Evolution: Scientific Meanings</vt:lpstr>
      <vt:lpstr>Evolution: A Philosophical Position</vt:lpstr>
      <vt:lpstr>What Does the Church Say About Evolution?</vt:lpstr>
      <vt:lpstr>“The Teaching Authority of the Church does not forbid that, in conformity with the present state of human sciences and sacred theology, research and discussions, on the part of men experienced in both fields, take place with regard to the doctrine of evolution, insofar as it inquiries into the origin of the human body as coming from pre-existent and living matter.”        Pope Pius XII (Humani Generis, 1950)</vt:lpstr>
      <vt:lpstr>“Today, almost half a century after the publication of the Encyclical [Humani generis, 1950], new knowledge has led to the recognition of more than a hypothesis in the theory of evolution.”     St. John Paul II     (Address to the Pontifical Academy of     Sciences, 1996)</vt:lpstr>
      <vt:lpstr>PowerPoint Presentation</vt:lpstr>
      <vt:lpstr>Evolution and Creation as Complimentary</vt:lpstr>
      <vt:lpstr>Creation and Evolution, Chance and Purpose: A Catholic Perspective</vt:lpstr>
      <vt:lpstr>Evolution Has no Plan or Purpose</vt:lpstr>
      <vt:lpstr>PowerPoint Presentation</vt:lpstr>
      <vt:lpstr>PowerPoint Presentation</vt:lpstr>
      <vt:lpstr>The Order of Evolution</vt:lpstr>
      <vt:lpstr>A) Evolution Requires a Universe Capable of Supporting Stable Living Organisms</vt:lpstr>
      <vt:lpstr>Why Do These Stable Atoms Exist?</vt:lpstr>
      <vt:lpstr>Order at Each Level Emerges From an Underlying Order</vt:lpstr>
      <vt:lpstr>The Order of Evolution</vt:lpstr>
      <vt:lpstr>B) Chemical and physical order highly influences what evolution will produce</vt:lpstr>
      <vt:lpstr>Convergence in Evolution</vt:lpstr>
      <vt:lpstr>Protein Evolution</vt:lpstr>
      <vt:lpstr>Secondary Structures</vt:lpstr>
      <vt:lpstr>PowerPoint Presentation</vt:lpstr>
      <vt:lpstr>PowerPoint Presentation</vt:lpstr>
      <vt:lpstr>Creation and Evolution, Chance and Purpose: A Catholic Perspective</vt:lpstr>
      <vt:lpstr>Human Origins and Origin Sin</vt:lpstr>
      <vt:lpstr>Hominin Fossils</vt:lpstr>
      <vt:lpstr>Waves Out of Africa</vt:lpstr>
      <vt:lpstr>What Does it Mean to Be Human?</vt:lpstr>
      <vt:lpstr>What Does it Mean to Be Human?</vt:lpstr>
      <vt:lpstr>Creation and Evolution, Chance and Purpose: A Catholic Perspective</vt:lpstr>
      <vt:lpstr>PowerPoint Presentation</vt:lpstr>
    </vt:vector>
  </TitlesOfParts>
  <Company>Franciscan University of Steubenville</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Nervous System</dc:title>
  <dc:creator>Franciscan Faculty </dc:creator>
  <cp:lastModifiedBy>Christopher Baglow</cp:lastModifiedBy>
  <cp:revision>166</cp:revision>
  <cp:lastPrinted>2020-01-08T14:15:59Z</cp:lastPrinted>
  <dcterms:created xsi:type="dcterms:W3CDTF">2011-04-27T18:33:50Z</dcterms:created>
  <dcterms:modified xsi:type="dcterms:W3CDTF">2020-01-11T14:38:27Z</dcterms:modified>
</cp:coreProperties>
</file>